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51"/>
  </p:notesMasterIdLst>
  <p:sldIdLst>
    <p:sldId id="256" r:id="rId2"/>
    <p:sldId id="257" r:id="rId3"/>
    <p:sldId id="484" r:id="rId4"/>
    <p:sldId id="532" r:id="rId5"/>
    <p:sldId id="568" r:id="rId6"/>
    <p:sldId id="485" r:id="rId7"/>
    <p:sldId id="500" r:id="rId8"/>
    <p:sldId id="551" r:id="rId9"/>
    <p:sldId id="495" r:id="rId10"/>
    <p:sldId id="497" r:id="rId11"/>
    <p:sldId id="273" r:id="rId12"/>
    <p:sldId id="541" r:id="rId13"/>
    <p:sldId id="542" r:id="rId14"/>
    <p:sldId id="285" r:id="rId15"/>
    <p:sldId id="261" r:id="rId16"/>
    <p:sldId id="264" r:id="rId17"/>
    <p:sldId id="503" r:id="rId18"/>
    <p:sldId id="504" r:id="rId19"/>
    <p:sldId id="505" r:id="rId20"/>
    <p:sldId id="506" r:id="rId21"/>
    <p:sldId id="508" r:id="rId22"/>
    <p:sldId id="509" r:id="rId23"/>
    <p:sldId id="533" r:id="rId24"/>
    <p:sldId id="510" r:id="rId25"/>
    <p:sldId id="511" r:id="rId26"/>
    <p:sldId id="512" r:id="rId27"/>
    <p:sldId id="513" r:id="rId28"/>
    <p:sldId id="514" r:id="rId29"/>
    <p:sldId id="515" r:id="rId30"/>
    <p:sldId id="538" r:id="rId31"/>
    <p:sldId id="525" r:id="rId32"/>
    <p:sldId id="516" r:id="rId33"/>
    <p:sldId id="517" r:id="rId34"/>
    <p:sldId id="518" r:id="rId35"/>
    <p:sldId id="519" r:id="rId36"/>
    <p:sldId id="520" r:id="rId37"/>
    <p:sldId id="521" r:id="rId38"/>
    <p:sldId id="537" r:id="rId39"/>
    <p:sldId id="522" r:id="rId40"/>
    <p:sldId id="523" r:id="rId41"/>
    <p:sldId id="539" r:id="rId42"/>
    <p:sldId id="540" r:id="rId43"/>
    <p:sldId id="528" r:id="rId44"/>
    <p:sldId id="526" r:id="rId45"/>
    <p:sldId id="567" r:id="rId46"/>
    <p:sldId id="569" r:id="rId47"/>
    <p:sldId id="529" r:id="rId48"/>
    <p:sldId id="530" r:id="rId49"/>
    <p:sldId id="299" r:id="rId50"/>
  </p:sldIdLst>
  <p:sldSz cx="12192000" cy="6858000"/>
  <p:notesSz cx="6858000" cy="9144000"/>
  <p:embeddedFontLst>
    <p:embeddedFont>
      <p:font typeface="Albert Sans Bold" panose="020B0604020202020204" charset="0"/>
      <p:regular r:id="rId52"/>
      <p:bold r:id="rId53"/>
      <p:italic r:id="rId54"/>
      <p:boldItalic r:id="rId55"/>
    </p:embeddedFont>
    <p:embeddedFont>
      <p:font typeface="Albert Sans Semi-Bold" panose="020B0604020202020204" charset="0"/>
      <p:bold r:id="rId56"/>
      <p:italic r:id="rId57"/>
      <p:boldItalic r:id="rId58"/>
    </p:embeddedFont>
    <p:embeddedFont>
      <p:font typeface="Open Sans" panose="020B0606030504020204" pitchFamily="34" charset="0"/>
      <p:regular r:id="rId59"/>
      <p:bold r:id="rId60"/>
      <p:italic r:id="rId61"/>
      <p:boldItalic r:id="rId6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Überblick" id="{220B4F22-3994-4E8A-843E-A97EA2D3D036}">
          <p14:sldIdLst>
            <p14:sldId id="256"/>
            <p14:sldId id="257"/>
          </p14:sldIdLst>
        </p14:section>
        <p14:section name="Vorstellung" id="{E75075BE-0E81-4FB7-997F-0DF43813862B}">
          <p14:sldIdLst>
            <p14:sldId id="484"/>
            <p14:sldId id="532"/>
            <p14:sldId id="568"/>
            <p14:sldId id="485"/>
          </p14:sldIdLst>
        </p14:section>
        <p14:section name="Begleitseminar" id="{A9ACEFC4-C390-4A62-BF4C-20C2E9A5862A}">
          <p14:sldIdLst>
            <p14:sldId id="500"/>
            <p14:sldId id="551"/>
            <p14:sldId id="495"/>
            <p14:sldId id="497"/>
            <p14:sldId id="273"/>
            <p14:sldId id="541"/>
            <p14:sldId id="542"/>
            <p14:sldId id="285"/>
            <p14:sldId id="261"/>
            <p14:sldId id="264"/>
            <p14:sldId id="503"/>
            <p14:sldId id="504"/>
            <p14:sldId id="505"/>
            <p14:sldId id="506"/>
            <p14:sldId id="508"/>
            <p14:sldId id="509"/>
            <p14:sldId id="533"/>
          </p14:sldIdLst>
        </p14:section>
        <p14:section name="Modulabschluss" id="{50EF6366-9F72-45F5-9E4D-604B1000A220}">
          <p14:sldIdLst>
            <p14:sldId id="510"/>
            <p14:sldId id="511"/>
            <p14:sldId id="512"/>
            <p14:sldId id="513"/>
          </p14:sldIdLst>
        </p14:section>
        <p14:section name="Masterzulassung" id="{93E2A8F8-D01E-4EB9-8789-9F941C08E626}">
          <p14:sldIdLst>
            <p14:sldId id="514"/>
            <p14:sldId id="515"/>
            <p14:sldId id="538"/>
          </p14:sldIdLst>
        </p14:section>
        <p14:section name="EOP Begleitkurs Digital" id="{92090FDF-838C-4F1A-B534-C1347EF11921}">
          <p14:sldIdLst>
            <p14:sldId id="525"/>
            <p14:sldId id="516"/>
            <p14:sldId id="517"/>
            <p14:sldId id="518"/>
            <p14:sldId id="519"/>
            <p14:sldId id="520"/>
            <p14:sldId id="521"/>
            <p14:sldId id="537"/>
            <p14:sldId id="522"/>
          </p14:sldIdLst>
        </p14:section>
        <p14:section name="Portfolio" id="{778DB998-CAFA-4C94-82DD-9AC629872697}">
          <p14:sldIdLst>
            <p14:sldId id="523"/>
            <p14:sldId id="539"/>
            <p14:sldId id="540"/>
            <p14:sldId id="528"/>
          </p14:sldIdLst>
        </p14:section>
        <p14:section name="Abschluss" id="{DB20C908-416E-48B9-9485-E3074E0D732E}">
          <p14:sldIdLst>
            <p14:sldId id="526"/>
            <p14:sldId id="567"/>
            <p14:sldId id="569"/>
            <p14:sldId id="529"/>
            <p14:sldId id="530"/>
            <p14:sldId id="299"/>
          </p14:sldIdLst>
        </p14:section>
      </p14:sectionLst>
    </p:ex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295F"/>
    <a:srgbClr val="69B5F8"/>
    <a:srgbClr val="619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8" autoAdjust="0"/>
    <p:restoredTop sz="78499" autoAdjust="0"/>
  </p:normalViewPr>
  <p:slideViewPr>
    <p:cSldViewPr snapToGrid="0" showGuides="1">
      <p:cViewPr varScale="1">
        <p:scale>
          <a:sx n="125" d="100"/>
          <a:sy n="125" d="100"/>
        </p:scale>
        <p:origin x="1632" y="9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9CD390-CC4F-0E4F-83E8-4CE05ABB7B1E}" type="doc">
      <dgm:prSet loTypeId="urn:microsoft.com/office/officeart/2005/8/layout/process2" loCatId="" qsTypeId="urn:microsoft.com/office/officeart/2005/8/quickstyle/simple1" qsCatId="simple" csTypeId="urn:microsoft.com/office/officeart/2005/8/colors/accent1_2" csCatId="accent1" phldr="1"/>
      <dgm:spPr/>
      <dgm:t>
        <a:bodyPr/>
        <a:lstStyle/>
        <a:p>
          <a:endParaRPr lang="de-DE"/>
        </a:p>
      </dgm:t>
    </dgm:pt>
    <dgm:pt modelId="{8619A76C-2F8B-484D-864D-CE49B39735D0}">
      <dgm:prSet phldrT="[Text]"/>
      <dgm:spPr/>
      <dgm:t>
        <a:bodyPr/>
        <a:lstStyle/>
        <a:p>
          <a:r>
            <a:rPr lang="de-DE" dirty="0">
              <a:latin typeface="Arial" panose="020B0604020202020204" pitchFamily="34" charset="0"/>
              <a:cs typeface="Arial" panose="020B0604020202020204" pitchFamily="34" charset="0"/>
            </a:rPr>
            <a:t>Seminar</a:t>
          </a:r>
        </a:p>
      </dgm:t>
    </dgm:pt>
    <dgm:pt modelId="{EA67B39F-C982-8F48-A303-8CB55733EB0B}" type="parTrans" cxnId="{E2572FC9-4C09-F54A-8F38-6EEB6760A644}">
      <dgm:prSet/>
      <dgm:spPr/>
      <dgm:t>
        <a:bodyPr/>
        <a:lstStyle/>
        <a:p>
          <a:endParaRPr lang="de-DE"/>
        </a:p>
      </dgm:t>
    </dgm:pt>
    <dgm:pt modelId="{01A71700-7D9D-D247-9D7E-D329426065F3}" type="sibTrans" cxnId="{E2572FC9-4C09-F54A-8F38-6EEB6760A644}">
      <dgm:prSet/>
      <dgm:spPr/>
      <dgm:t>
        <a:bodyPr/>
        <a:lstStyle/>
        <a:p>
          <a:endParaRPr lang="de-DE"/>
        </a:p>
      </dgm:t>
    </dgm:pt>
    <dgm:pt modelId="{F70AAE60-D155-F543-AD91-C9E139DEFC96}">
      <dgm:prSet phldrT="[Text]"/>
      <dgm:spPr/>
      <dgm:t>
        <a:bodyPr/>
        <a:lstStyle/>
        <a:p>
          <a:r>
            <a:rPr lang="de-DE" dirty="0">
              <a:latin typeface="Arial" panose="020B0604020202020204" pitchFamily="34" charset="0"/>
              <a:cs typeface="Arial" panose="020B0604020202020204" pitchFamily="34" charset="0"/>
            </a:rPr>
            <a:t>Praktikum </a:t>
          </a:r>
        </a:p>
      </dgm:t>
    </dgm:pt>
    <dgm:pt modelId="{07ED6ADD-C90A-0F4E-BEB0-E5557EC963CF}" type="parTrans" cxnId="{B6A50E68-D547-1945-A369-5AA7515BC0C4}">
      <dgm:prSet/>
      <dgm:spPr/>
      <dgm:t>
        <a:bodyPr/>
        <a:lstStyle/>
        <a:p>
          <a:endParaRPr lang="de-DE"/>
        </a:p>
      </dgm:t>
    </dgm:pt>
    <dgm:pt modelId="{904000C5-B96D-3A40-82AC-F3E5981ED65A}" type="sibTrans" cxnId="{B6A50E68-D547-1945-A369-5AA7515BC0C4}">
      <dgm:prSet/>
      <dgm:spPr/>
      <dgm:t>
        <a:bodyPr/>
        <a:lstStyle/>
        <a:p>
          <a:endParaRPr lang="de-DE"/>
        </a:p>
      </dgm:t>
    </dgm:pt>
    <dgm:pt modelId="{DE51E690-3132-4146-AE76-74FF6196D882}">
      <dgm:prSet phldrT="[Text]" custT="1"/>
      <dgm:spPr/>
      <dgm:t>
        <a:bodyPr/>
        <a:lstStyle/>
        <a:p>
          <a:r>
            <a:rPr lang="de-DE" sz="1800" kern="1200" dirty="0">
              <a:solidFill>
                <a:srgbClr val="FFFFFF"/>
              </a:solidFill>
              <a:latin typeface="Arial" panose="020B0604020202020204" pitchFamily="34" charset="0"/>
              <a:ea typeface="+mn-ea"/>
              <a:cs typeface="Arial" panose="020B0604020202020204" pitchFamily="34" charset="0"/>
            </a:rPr>
            <a:t>Abschluss-Sitzung</a:t>
          </a:r>
        </a:p>
      </dgm:t>
    </dgm:pt>
    <dgm:pt modelId="{4F998766-3C94-D744-BCA9-A164071E7F9C}" type="parTrans" cxnId="{DDAF9021-DA80-2048-9153-F5AD9C023CC1}">
      <dgm:prSet/>
      <dgm:spPr/>
      <dgm:t>
        <a:bodyPr/>
        <a:lstStyle/>
        <a:p>
          <a:endParaRPr lang="de-DE"/>
        </a:p>
      </dgm:t>
    </dgm:pt>
    <dgm:pt modelId="{04EA8BE9-1813-5D4D-8DF6-03AB557943CB}" type="sibTrans" cxnId="{DDAF9021-DA80-2048-9153-F5AD9C023CC1}">
      <dgm:prSet/>
      <dgm:spPr/>
      <dgm:t>
        <a:bodyPr/>
        <a:lstStyle/>
        <a:p>
          <a:endParaRPr lang="de-DE"/>
        </a:p>
      </dgm:t>
    </dgm:pt>
    <dgm:pt modelId="{187A8EF8-D151-7847-BB4E-887975F1774F}">
      <dgm:prSet phldrT="[Text]" custT="1"/>
      <dgm:spPr/>
      <dgm:t>
        <a:bodyPr/>
        <a:lstStyle/>
        <a:p>
          <a:r>
            <a:rPr lang="de-DE" sz="1800" kern="1200" dirty="0">
              <a:latin typeface="Arial" panose="020B0604020202020204" pitchFamily="34" charset="0"/>
              <a:cs typeface="Arial" panose="020B0604020202020204" pitchFamily="34" charset="0"/>
            </a:rPr>
            <a:t>Hochladen der </a:t>
          </a:r>
          <a:r>
            <a:rPr lang="de-DE" sz="1800" kern="1200" dirty="0">
              <a:solidFill>
                <a:srgbClr val="FFFFFF"/>
              </a:solidFill>
              <a:latin typeface="Arial" panose="020B0604020202020204" pitchFamily="34" charset="0"/>
              <a:ea typeface="+mn-ea"/>
              <a:cs typeface="Arial" panose="020B0604020202020204" pitchFamily="34" charset="0"/>
            </a:rPr>
            <a:t>Bescheinigung</a:t>
          </a:r>
        </a:p>
      </dgm:t>
    </dgm:pt>
    <dgm:pt modelId="{EC1D3058-FAB2-1840-AA20-308651DC6B73}" type="parTrans" cxnId="{627E46EC-C468-2344-B3CB-F1447A68CD4B}">
      <dgm:prSet/>
      <dgm:spPr/>
      <dgm:t>
        <a:bodyPr/>
        <a:lstStyle/>
        <a:p>
          <a:endParaRPr lang="de-DE"/>
        </a:p>
      </dgm:t>
    </dgm:pt>
    <dgm:pt modelId="{A46D46A7-3F47-A44E-9CB2-01DD2C498330}" type="sibTrans" cxnId="{627E46EC-C468-2344-B3CB-F1447A68CD4B}">
      <dgm:prSet/>
      <dgm:spPr/>
      <dgm:t>
        <a:bodyPr/>
        <a:lstStyle/>
        <a:p>
          <a:endParaRPr lang="de-DE"/>
        </a:p>
      </dgm:t>
    </dgm:pt>
    <dgm:pt modelId="{274C27A4-5720-2B47-BE06-5DF9A16D9F93}">
      <dgm:prSet phldrT="[Text]"/>
      <dgm:spPr/>
      <dgm:t>
        <a:bodyPr/>
        <a:lstStyle/>
        <a:p>
          <a:r>
            <a:rPr lang="de-DE" dirty="0">
              <a:latin typeface="Arial" panose="020B0604020202020204" pitchFamily="34" charset="0"/>
              <a:cs typeface="Arial" panose="020B0604020202020204" pitchFamily="34" charset="0"/>
            </a:rPr>
            <a:t>Verbuchung der Punkte</a:t>
          </a:r>
        </a:p>
      </dgm:t>
    </dgm:pt>
    <dgm:pt modelId="{36A58664-AC70-6742-BE0C-B413D71E5335}" type="parTrans" cxnId="{B426990E-05F2-6A40-8A0E-35C742299A3E}">
      <dgm:prSet/>
      <dgm:spPr/>
      <dgm:t>
        <a:bodyPr/>
        <a:lstStyle/>
        <a:p>
          <a:endParaRPr lang="de-DE"/>
        </a:p>
      </dgm:t>
    </dgm:pt>
    <dgm:pt modelId="{DFD07660-B44F-434F-82F0-B776EB1B0C56}" type="sibTrans" cxnId="{B426990E-05F2-6A40-8A0E-35C742299A3E}">
      <dgm:prSet/>
      <dgm:spPr/>
      <dgm:t>
        <a:bodyPr/>
        <a:lstStyle/>
        <a:p>
          <a:endParaRPr lang="de-DE"/>
        </a:p>
      </dgm:t>
    </dgm:pt>
    <dgm:pt modelId="{966CBA4A-5618-A846-84B8-DEC83E7847D3}" type="pres">
      <dgm:prSet presAssocID="{AE9CD390-CC4F-0E4F-83E8-4CE05ABB7B1E}" presName="linearFlow" presStyleCnt="0">
        <dgm:presLayoutVars>
          <dgm:resizeHandles val="exact"/>
        </dgm:presLayoutVars>
      </dgm:prSet>
      <dgm:spPr/>
    </dgm:pt>
    <dgm:pt modelId="{402DBB5C-F67F-F24A-AD99-C20DF3572F2F}" type="pres">
      <dgm:prSet presAssocID="{8619A76C-2F8B-484D-864D-CE49B39735D0}" presName="node" presStyleLbl="node1" presStyleIdx="0" presStyleCnt="5">
        <dgm:presLayoutVars>
          <dgm:bulletEnabled val="1"/>
        </dgm:presLayoutVars>
      </dgm:prSet>
      <dgm:spPr/>
    </dgm:pt>
    <dgm:pt modelId="{4BABEF86-92B2-7749-8B91-995EE82DB8E0}" type="pres">
      <dgm:prSet presAssocID="{01A71700-7D9D-D247-9D7E-D329426065F3}" presName="sibTrans" presStyleLbl="sibTrans2D1" presStyleIdx="0" presStyleCnt="4"/>
      <dgm:spPr/>
    </dgm:pt>
    <dgm:pt modelId="{8933CB47-2710-F242-A1BD-B651337F047E}" type="pres">
      <dgm:prSet presAssocID="{01A71700-7D9D-D247-9D7E-D329426065F3}" presName="connectorText" presStyleLbl="sibTrans2D1" presStyleIdx="0" presStyleCnt="4"/>
      <dgm:spPr/>
    </dgm:pt>
    <dgm:pt modelId="{21F49EB5-BC52-AF40-99AB-EB27207815A4}" type="pres">
      <dgm:prSet presAssocID="{F70AAE60-D155-F543-AD91-C9E139DEFC96}" presName="node" presStyleLbl="node1" presStyleIdx="1" presStyleCnt="5">
        <dgm:presLayoutVars>
          <dgm:bulletEnabled val="1"/>
        </dgm:presLayoutVars>
      </dgm:prSet>
      <dgm:spPr/>
    </dgm:pt>
    <dgm:pt modelId="{C7B453B0-66D4-C049-829D-281E53357AF4}" type="pres">
      <dgm:prSet presAssocID="{904000C5-B96D-3A40-82AC-F3E5981ED65A}" presName="sibTrans" presStyleLbl="sibTrans2D1" presStyleIdx="1" presStyleCnt="4"/>
      <dgm:spPr/>
    </dgm:pt>
    <dgm:pt modelId="{D4E93741-8E22-D24A-A2C6-3BA7796E45DB}" type="pres">
      <dgm:prSet presAssocID="{904000C5-B96D-3A40-82AC-F3E5981ED65A}" presName="connectorText" presStyleLbl="sibTrans2D1" presStyleIdx="1" presStyleCnt="4"/>
      <dgm:spPr/>
    </dgm:pt>
    <dgm:pt modelId="{BEF1EB14-103E-FA46-B4B2-B4C3D9338893}" type="pres">
      <dgm:prSet presAssocID="{DE51E690-3132-4146-AE76-74FF6196D882}" presName="node" presStyleLbl="node1" presStyleIdx="2" presStyleCnt="5">
        <dgm:presLayoutVars>
          <dgm:bulletEnabled val="1"/>
        </dgm:presLayoutVars>
      </dgm:prSet>
      <dgm:spPr/>
    </dgm:pt>
    <dgm:pt modelId="{69910C90-BE3E-2346-B639-B687A7D8A058}" type="pres">
      <dgm:prSet presAssocID="{04EA8BE9-1813-5D4D-8DF6-03AB557943CB}" presName="sibTrans" presStyleLbl="sibTrans2D1" presStyleIdx="2" presStyleCnt="4"/>
      <dgm:spPr/>
    </dgm:pt>
    <dgm:pt modelId="{6C20EFD6-F0D8-8549-ACFA-F34BD7FCE974}" type="pres">
      <dgm:prSet presAssocID="{04EA8BE9-1813-5D4D-8DF6-03AB557943CB}" presName="connectorText" presStyleLbl="sibTrans2D1" presStyleIdx="2" presStyleCnt="4"/>
      <dgm:spPr/>
    </dgm:pt>
    <dgm:pt modelId="{0CDFBC85-7E28-AD4B-9E5D-9EE451B8079B}" type="pres">
      <dgm:prSet presAssocID="{187A8EF8-D151-7847-BB4E-887975F1774F}" presName="node" presStyleLbl="node1" presStyleIdx="3" presStyleCnt="5">
        <dgm:presLayoutVars>
          <dgm:bulletEnabled val="1"/>
        </dgm:presLayoutVars>
      </dgm:prSet>
      <dgm:spPr/>
    </dgm:pt>
    <dgm:pt modelId="{4D723819-765C-9543-87B8-EF8D7A9FEC9E}" type="pres">
      <dgm:prSet presAssocID="{A46D46A7-3F47-A44E-9CB2-01DD2C498330}" presName="sibTrans" presStyleLbl="sibTrans2D1" presStyleIdx="3" presStyleCnt="4"/>
      <dgm:spPr/>
    </dgm:pt>
    <dgm:pt modelId="{056BC488-26C9-6444-92F2-E5DC6A3C3023}" type="pres">
      <dgm:prSet presAssocID="{A46D46A7-3F47-A44E-9CB2-01DD2C498330}" presName="connectorText" presStyleLbl="sibTrans2D1" presStyleIdx="3" presStyleCnt="4"/>
      <dgm:spPr/>
    </dgm:pt>
    <dgm:pt modelId="{BBA82CB9-D2F8-F648-A141-5AABCCA41FC0}" type="pres">
      <dgm:prSet presAssocID="{274C27A4-5720-2B47-BE06-5DF9A16D9F93}" presName="node" presStyleLbl="node1" presStyleIdx="4" presStyleCnt="5">
        <dgm:presLayoutVars>
          <dgm:bulletEnabled val="1"/>
        </dgm:presLayoutVars>
      </dgm:prSet>
      <dgm:spPr/>
    </dgm:pt>
  </dgm:ptLst>
  <dgm:cxnLst>
    <dgm:cxn modelId="{95720307-04E3-634F-86BC-BCDACD066868}" type="presOf" srcId="{01A71700-7D9D-D247-9D7E-D329426065F3}" destId="{8933CB47-2710-F242-A1BD-B651337F047E}" srcOrd="1" destOrd="0" presId="urn:microsoft.com/office/officeart/2005/8/layout/process2"/>
    <dgm:cxn modelId="{B426990E-05F2-6A40-8A0E-35C742299A3E}" srcId="{AE9CD390-CC4F-0E4F-83E8-4CE05ABB7B1E}" destId="{274C27A4-5720-2B47-BE06-5DF9A16D9F93}" srcOrd="4" destOrd="0" parTransId="{36A58664-AC70-6742-BE0C-B413D71E5335}" sibTransId="{DFD07660-B44F-434F-82F0-B776EB1B0C56}"/>
    <dgm:cxn modelId="{DDAF9021-DA80-2048-9153-F5AD9C023CC1}" srcId="{AE9CD390-CC4F-0E4F-83E8-4CE05ABB7B1E}" destId="{DE51E690-3132-4146-AE76-74FF6196D882}" srcOrd="2" destOrd="0" parTransId="{4F998766-3C94-D744-BCA9-A164071E7F9C}" sibTransId="{04EA8BE9-1813-5D4D-8DF6-03AB557943CB}"/>
    <dgm:cxn modelId="{532B9621-99EB-7248-AB40-C453D42DF070}" type="presOf" srcId="{04EA8BE9-1813-5D4D-8DF6-03AB557943CB}" destId="{6C20EFD6-F0D8-8549-ACFA-F34BD7FCE974}" srcOrd="1" destOrd="0" presId="urn:microsoft.com/office/officeart/2005/8/layout/process2"/>
    <dgm:cxn modelId="{6CA47829-BFCE-C644-B5BA-0AC7A42E5DC3}" type="presOf" srcId="{A46D46A7-3F47-A44E-9CB2-01DD2C498330}" destId="{4D723819-765C-9543-87B8-EF8D7A9FEC9E}" srcOrd="0" destOrd="0" presId="urn:microsoft.com/office/officeart/2005/8/layout/process2"/>
    <dgm:cxn modelId="{6C3B282E-273C-154D-A1C0-B77E6A18A95C}" type="presOf" srcId="{8619A76C-2F8B-484D-864D-CE49B39735D0}" destId="{402DBB5C-F67F-F24A-AD99-C20DF3572F2F}" srcOrd="0" destOrd="0" presId="urn:microsoft.com/office/officeart/2005/8/layout/process2"/>
    <dgm:cxn modelId="{8FE75935-B4CE-1942-A753-A88480A86711}" type="presOf" srcId="{904000C5-B96D-3A40-82AC-F3E5981ED65A}" destId="{D4E93741-8E22-D24A-A2C6-3BA7796E45DB}" srcOrd="1" destOrd="0" presId="urn:microsoft.com/office/officeart/2005/8/layout/process2"/>
    <dgm:cxn modelId="{B6A50E68-D547-1945-A369-5AA7515BC0C4}" srcId="{AE9CD390-CC4F-0E4F-83E8-4CE05ABB7B1E}" destId="{F70AAE60-D155-F543-AD91-C9E139DEFC96}" srcOrd="1" destOrd="0" parTransId="{07ED6ADD-C90A-0F4E-BEB0-E5557EC963CF}" sibTransId="{904000C5-B96D-3A40-82AC-F3E5981ED65A}"/>
    <dgm:cxn modelId="{6D1F9076-3532-D44A-A444-BD0100DE3B67}" type="presOf" srcId="{01A71700-7D9D-D247-9D7E-D329426065F3}" destId="{4BABEF86-92B2-7749-8B91-995EE82DB8E0}" srcOrd="0" destOrd="0" presId="urn:microsoft.com/office/officeart/2005/8/layout/process2"/>
    <dgm:cxn modelId="{1190FC7C-F2F2-4842-87BB-ACB80A7858E8}" type="presOf" srcId="{904000C5-B96D-3A40-82AC-F3E5981ED65A}" destId="{C7B453B0-66D4-C049-829D-281E53357AF4}" srcOrd="0" destOrd="0" presId="urn:microsoft.com/office/officeart/2005/8/layout/process2"/>
    <dgm:cxn modelId="{D7AE1980-64C1-CD48-9534-76FAD173A401}" type="presOf" srcId="{187A8EF8-D151-7847-BB4E-887975F1774F}" destId="{0CDFBC85-7E28-AD4B-9E5D-9EE451B8079B}" srcOrd="0" destOrd="0" presId="urn:microsoft.com/office/officeart/2005/8/layout/process2"/>
    <dgm:cxn modelId="{B0CD4587-CF33-214F-A638-36AD1B1269DB}" type="presOf" srcId="{DE51E690-3132-4146-AE76-74FF6196D882}" destId="{BEF1EB14-103E-FA46-B4B2-B4C3D9338893}" srcOrd="0" destOrd="0" presId="urn:microsoft.com/office/officeart/2005/8/layout/process2"/>
    <dgm:cxn modelId="{C785C19D-59A7-774C-BECA-EF70F84FD08D}" type="presOf" srcId="{274C27A4-5720-2B47-BE06-5DF9A16D9F93}" destId="{BBA82CB9-D2F8-F648-A141-5AABCCA41FC0}" srcOrd="0" destOrd="0" presId="urn:microsoft.com/office/officeart/2005/8/layout/process2"/>
    <dgm:cxn modelId="{5CE2F5A2-94E5-8B4F-B885-B7B0E6745FEC}" type="presOf" srcId="{AE9CD390-CC4F-0E4F-83E8-4CE05ABB7B1E}" destId="{966CBA4A-5618-A846-84B8-DEC83E7847D3}" srcOrd="0" destOrd="0" presId="urn:microsoft.com/office/officeart/2005/8/layout/process2"/>
    <dgm:cxn modelId="{8B0CB0AF-20FF-0148-8618-A44E04841292}" type="presOf" srcId="{A46D46A7-3F47-A44E-9CB2-01DD2C498330}" destId="{056BC488-26C9-6444-92F2-E5DC6A3C3023}" srcOrd="1" destOrd="0" presId="urn:microsoft.com/office/officeart/2005/8/layout/process2"/>
    <dgm:cxn modelId="{E2572FC9-4C09-F54A-8F38-6EEB6760A644}" srcId="{AE9CD390-CC4F-0E4F-83E8-4CE05ABB7B1E}" destId="{8619A76C-2F8B-484D-864D-CE49B39735D0}" srcOrd="0" destOrd="0" parTransId="{EA67B39F-C982-8F48-A303-8CB55733EB0B}" sibTransId="{01A71700-7D9D-D247-9D7E-D329426065F3}"/>
    <dgm:cxn modelId="{627E46EC-C468-2344-B3CB-F1447A68CD4B}" srcId="{AE9CD390-CC4F-0E4F-83E8-4CE05ABB7B1E}" destId="{187A8EF8-D151-7847-BB4E-887975F1774F}" srcOrd="3" destOrd="0" parTransId="{EC1D3058-FAB2-1840-AA20-308651DC6B73}" sibTransId="{A46D46A7-3F47-A44E-9CB2-01DD2C498330}"/>
    <dgm:cxn modelId="{AB0EABF3-08A1-3F43-8B3E-AF81BC491232}" type="presOf" srcId="{04EA8BE9-1813-5D4D-8DF6-03AB557943CB}" destId="{69910C90-BE3E-2346-B639-B687A7D8A058}" srcOrd="0" destOrd="0" presId="urn:microsoft.com/office/officeart/2005/8/layout/process2"/>
    <dgm:cxn modelId="{74C3EEFE-A587-D149-AB39-DA8D8B17134C}" type="presOf" srcId="{F70AAE60-D155-F543-AD91-C9E139DEFC96}" destId="{21F49EB5-BC52-AF40-99AB-EB27207815A4}" srcOrd="0" destOrd="0" presId="urn:microsoft.com/office/officeart/2005/8/layout/process2"/>
    <dgm:cxn modelId="{0C6B6E0A-3459-1441-9771-6E58CFFA9C4F}" type="presParOf" srcId="{966CBA4A-5618-A846-84B8-DEC83E7847D3}" destId="{402DBB5C-F67F-F24A-AD99-C20DF3572F2F}" srcOrd="0" destOrd="0" presId="urn:microsoft.com/office/officeart/2005/8/layout/process2"/>
    <dgm:cxn modelId="{EF980434-D2E7-344A-958B-096E5A338A6B}" type="presParOf" srcId="{966CBA4A-5618-A846-84B8-DEC83E7847D3}" destId="{4BABEF86-92B2-7749-8B91-995EE82DB8E0}" srcOrd="1" destOrd="0" presId="urn:microsoft.com/office/officeart/2005/8/layout/process2"/>
    <dgm:cxn modelId="{18811CC0-D926-3147-A740-E1B30BAFCC75}" type="presParOf" srcId="{4BABEF86-92B2-7749-8B91-995EE82DB8E0}" destId="{8933CB47-2710-F242-A1BD-B651337F047E}" srcOrd="0" destOrd="0" presId="urn:microsoft.com/office/officeart/2005/8/layout/process2"/>
    <dgm:cxn modelId="{D07F15C2-DC21-5042-952D-94B20B05F970}" type="presParOf" srcId="{966CBA4A-5618-A846-84B8-DEC83E7847D3}" destId="{21F49EB5-BC52-AF40-99AB-EB27207815A4}" srcOrd="2" destOrd="0" presId="urn:microsoft.com/office/officeart/2005/8/layout/process2"/>
    <dgm:cxn modelId="{353F2903-539D-1643-84F6-2D9CDEC8B5EB}" type="presParOf" srcId="{966CBA4A-5618-A846-84B8-DEC83E7847D3}" destId="{C7B453B0-66D4-C049-829D-281E53357AF4}" srcOrd="3" destOrd="0" presId="urn:microsoft.com/office/officeart/2005/8/layout/process2"/>
    <dgm:cxn modelId="{9EFD5775-EA4D-AA43-AD4C-6068F97EE694}" type="presParOf" srcId="{C7B453B0-66D4-C049-829D-281E53357AF4}" destId="{D4E93741-8E22-D24A-A2C6-3BA7796E45DB}" srcOrd="0" destOrd="0" presId="urn:microsoft.com/office/officeart/2005/8/layout/process2"/>
    <dgm:cxn modelId="{2D308CC2-6D80-CF42-9224-D67148EA0566}" type="presParOf" srcId="{966CBA4A-5618-A846-84B8-DEC83E7847D3}" destId="{BEF1EB14-103E-FA46-B4B2-B4C3D9338893}" srcOrd="4" destOrd="0" presId="urn:microsoft.com/office/officeart/2005/8/layout/process2"/>
    <dgm:cxn modelId="{00EBFB2A-5919-1541-9AD1-D921CD54B6D4}" type="presParOf" srcId="{966CBA4A-5618-A846-84B8-DEC83E7847D3}" destId="{69910C90-BE3E-2346-B639-B687A7D8A058}" srcOrd="5" destOrd="0" presId="urn:microsoft.com/office/officeart/2005/8/layout/process2"/>
    <dgm:cxn modelId="{F9A26685-1CC1-1140-9D9B-E1F54763C898}" type="presParOf" srcId="{69910C90-BE3E-2346-B639-B687A7D8A058}" destId="{6C20EFD6-F0D8-8549-ACFA-F34BD7FCE974}" srcOrd="0" destOrd="0" presId="urn:microsoft.com/office/officeart/2005/8/layout/process2"/>
    <dgm:cxn modelId="{0B600076-841B-314F-962B-C85E5AD914AC}" type="presParOf" srcId="{966CBA4A-5618-A846-84B8-DEC83E7847D3}" destId="{0CDFBC85-7E28-AD4B-9E5D-9EE451B8079B}" srcOrd="6" destOrd="0" presId="urn:microsoft.com/office/officeart/2005/8/layout/process2"/>
    <dgm:cxn modelId="{D3B97D42-866E-DD41-B2DF-2EE6D2D1567D}" type="presParOf" srcId="{966CBA4A-5618-A846-84B8-DEC83E7847D3}" destId="{4D723819-765C-9543-87B8-EF8D7A9FEC9E}" srcOrd="7" destOrd="0" presId="urn:microsoft.com/office/officeart/2005/8/layout/process2"/>
    <dgm:cxn modelId="{EBD2BB76-237D-914A-9DAC-1368F33195D2}" type="presParOf" srcId="{4D723819-765C-9543-87B8-EF8D7A9FEC9E}" destId="{056BC488-26C9-6444-92F2-E5DC6A3C3023}" srcOrd="0" destOrd="0" presId="urn:microsoft.com/office/officeart/2005/8/layout/process2"/>
    <dgm:cxn modelId="{F88810FD-CEC3-1443-A8AB-0649C8DD94FE}" type="presParOf" srcId="{966CBA4A-5618-A846-84B8-DEC83E7847D3}" destId="{BBA82CB9-D2F8-F648-A141-5AABCCA41FC0}"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5A529E-A05F-AB4F-AC98-ECD56BFCA6B6}"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de-DE"/>
        </a:p>
      </dgm:t>
    </dgm:pt>
    <dgm:pt modelId="{D56F66A6-2704-F044-809C-EB9EC7065598}">
      <dgm:prSet phldrT="[Text]" custT="1"/>
      <dgm:spPr/>
      <dgm:t>
        <a:bodyPr/>
        <a:lstStyle/>
        <a:p>
          <a:r>
            <a:rPr lang="de-DE" sz="1400" dirty="0">
              <a:latin typeface="Arial" panose="020B0604020202020204" pitchFamily="34" charset="0"/>
              <a:cs typeface="Arial" panose="020B0604020202020204" pitchFamily="34" charset="0"/>
            </a:rPr>
            <a:t>WiSe</a:t>
          </a:r>
        </a:p>
      </dgm:t>
    </dgm:pt>
    <dgm:pt modelId="{60A9A406-648F-9645-A50A-616FA72CA358}" type="parTrans" cxnId="{250E5464-AC06-C947-8F4F-60C300CB7D89}">
      <dgm:prSet/>
      <dgm:spPr/>
      <dgm:t>
        <a:bodyPr/>
        <a:lstStyle/>
        <a:p>
          <a:endParaRPr lang="de-DE" sz="1400">
            <a:latin typeface="+mn-lt"/>
          </a:endParaRPr>
        </a:p>
      </dgm:t>
    </dgm:pt>
    <dgm:pt modelId="{E5F612FD-8EA6-6B41-814E-D10E084E1EEE}" type="sibTrans" cxnId="{250E5464-AC06-C947-8F4F-60C300CB7D89}">
      <dgm:prSet/>
      <dgm:spPr/>
      <dgm:t>
        <a:bodyPr/>
        <a:lstStyle/>
        <a:p>
          <a:endParaRPr lang="de-DE" sz="1400">
            <a:latin typeface="+mn-lt"/>
          </a:endParaRPr>
        </a:p>
      </dgm:t>
    </dgm:pt>
    <dgm:pt modelId="{874400CE-D4CC-B444-9AFE-DADE2B1B6E48}">
      <dgm:prSet phldrT="[Text]" custT="1"/>
      <dgm:spPr/>
      <dgm:t>
        <a:bodyPr/>
        <a:lstStyle/>
        <a:p>
          <a:r>
            <a:rPr lang="de-DE" sz="1400" b="1" dirty="0">
              <a:latin typeface="Arial" panose="020B0604020202020204" pitchFamily="34" charset="0"/>
              <a:ea typeface="Open Sans" panose="020B0606030504020204" pitchFamily="34" charset="0"/>
              <a:cs typeface="Arial" panose="020B0604020202020204" pitchFamily="34" charset="0"/>
            </a:rPr>
            <a:t>Belegung des Moduls EOP (Seminar zur Begleitung)</a:t>
          </a:r>
          <a:endParaRPr lang="de-DE" sz="1400" dirty="0">
            <a:latin typeface="Arial" panose="020B0604020202020204" pitchFamily="34" charset="0"/>
            <a:ea typeface="Open Sans" panose="020B0606030504020204" pitchFamily="34" charset="0"/>
            <a:cs typeface="Arial" panose="020B0604020202020204" pitchFamily="34" charset="0"/>
          </a:endParaRPr>
        </a:p>
      </dgm:t>
    </dgm:pt>
    <dgm:pt modelId="{D6B6DEB4-B1A7-BC46-A507-29717AE68F88}" type="parTrans" cxnId="{F74400AC-DAC6-7D44-8996-10ED191E4C77}">
      <dgm:prSet/>
      <dgm:spPr/>
      <dgm:t>
        <a:bodyPr/>
        <a:lstStyle/>
        <a:p>
          <a:endParaRPr lang="de-DE" sz="1400">
            <a:latin typeface="+mn-lt"/>
          </a:endParaRPr>
        </a:p>
      </dgm:t>
    </dgm:pt>
    <dgm:pt modelId="{7540B299-98CD-B047-AAE4-AB5BF5830993}" type="sibTrans" cxnId="{F74400AC-DAC6-7D44-8996-10ED191E4C77}">
      <dgm:prSet/>
      <dgm:spPr/>
      <dgm:t>
        <a:bodyPr/>
        <a:lstStyle/>
        <a:p>
          <a:endParaRPr lang="de-DE" sz="1400">
            <a:latin typeface="+mn-lt"/>
          </a:endParaRPr>
        </a:p>
      </dgm:t>
    </dgm:pt>
    <dgm:pt modelId="{1EBEA18C-DC2F-6B4E-BF89-ECB34247B781}">
      <dgm:prSet phldrT="[Text]" custT="1"/>
      <dgm:spPr/>
      <dgm:t>
        <a:bodyPr/>
        <a:lstStyle/>
        <a:p>
          <a:r>
            <a:rPr lang="de-DE" sz="1400" dirty="0" err="1">
              <a:latin typeface="Arial" panose="020B0604020202020204" pitchFamily="34" charset="0"/>
              <a:cs typeface="Arial" panose="020B0604020202020204" pitchFamily="34" charset="0"/>
            </a:rPr>
            <a:t>SoSe</a:t>
          </a:r>
          <a:endParaRPr lang="de-DE" sz="1400" dirty="0">
            <a:latin typeface="Arial" panose="020B0604020202020204" pitchFamily="34" charset="0"/>
            <a:cs typeface="Arial" panose="020B0604020202020204" pitchFamily="34" charset="0"/>
          </a:endParaRPr>
        </a:p>
      </dgm:t>
    </dgm:pt>
    <dgm:pt modelId="{8F078A88-78EB-5640-901A-096FF5C8C2FB}" type="parTrans" cxnId="{A9DA304C-FB4A-C142-877A-5224ED131489}">
      <dgm:prSet/>
      <dgm:spPr/>
      <dgm:t>
        <a:bodyPr/>
        <a:lstStyle/>
        <a:p>
          <a:endParaRPr lang="de-DE" sz="1400">
            <a:latin typeface="+mn-lt"/>
          </a:endParaRPr>
        </a:p>
      </dgm:t>
    </dgm:pt>
    <dgm:pt modelId="{EA4E2A43-945A-3A43-8EC9-2D895E94B5E8}" type="sibTrans" cxnId="{A9DA304C-FB4A-C142-877A-5224ED131489}">
      <dgm:prSet/>
      <dgm:spPr/>
      <dgm:t>
        <a:bodyPr/>
        <a:lstStyle/>
        <a:p>
          <a:endParaRPr lang="de-DE" sz="1400">
            <a:latin typeface="+mn-lt"/>
          </a:endParaRPr>
        </a:p>
      </dgm:t>
    </dgm:pt>
    <dgm:pt modelId="{9DE63799-E210-4447-9C5E-D4CE189E3385}">
      <dgm:prSet phldrT="[Text]" custT="1"/>
      <dgm:spPr/>
      <dgm:t>
        <a:bodyPr/>
        <a:lstStyle/>
        <a:p>
          <a:r>
            <a:rPr lang="de-DE" sz="1400" b="1" dirty="0">
              <a:latin typeface="Arial" panose="020B0604020202020204" pitchFamily="34" charset="0"/>
              <a:ea typeface="Open Sans" panose="020B0606030504020204" pitchFamily="34" charset="0"/>
              <a:cs typeface="Arial" panose="020B0604020202020204" pitchFamily="34" charset="0"/>
            </a:rPr>
            <a:t>Modulabschluss </a:t>
          </a:r>
          <a:endParaRPr lang="de-DE" sz="1400" dirty="0">
            <a:latin typeface="Arial" panose="020B0604020202020204" pitchFamily="34" charset="0"/>
            <a:ea typeface="Open Sans" panose="020B0606030504020204" pitchFamily="34" charset="0"/>
            <a:cs typeface="Arial" panose="020B0604020202020204" pitchFamily="34" charset="0"/>
          </a:endParaRPr>
        </a:p>
      </dgm:t>
    </dgm:pt>
    <dgm:pt modelId="{37AF2915-D518-334F-86AC-E364BD43F7C9}" type="parTrans" cxnId="{1BA609F9-63B1-564D-9081-E73384304E0B}">
      <dgm:prSet/>
      <dgm:spPr/>
      <dgm:t>
        <a:bodyPr/>
        <a:lstStyle/>
        <a:p>
          <a:endParaRPr lang="de-DE" sz="1400">
            <a:latin typeface="+mn-lt"/>
          </a:endParaRPr>
        </a:p>
      </dgm:t>
    </dgm:pt>
    <dgm:pt modelId="{0EB268C0-DC5E-194B-812B-F4AABC12A3B4}" type="sibTrans" cxnId="{1BA609F9-63B1-564D-9081-E73384304E0B}">
      <dgm:prSet/>
      <dgm:spPr/>
      <dgm:t>
        <a:bodyPr/>
        <a:lstStyle/>
        <a:p>
          <a:endParaRPr lang="de-DE" sz="1400">
            <a:latin typeface="+mn-lt"/>
          </a:endParaRPr>
        </a:p>
      </dgm:t>
    </dgm:pt>
    <dgm:pt modelId="{86D70D18-1960-E648-B322-D651D0BA5609}">
      <dgm:prSet phldrT="[Text]" custT="1"/>
      <dgm:spPr/>
      <dgm:t>
        <a:bodyPr/>
        <a:lstStyle/>
        <a:p>
          <a:r>
            <a:rPr lang="de-DE" sz="1400" dirty="0">
              <a:latin typeface="Arial" panose="020B0604020202020204" pitchFamily="34" charset="0"/>
              <a:cs typeface="Arial" panose="020B0604020202020204" pitchFamily="34" charset="0"/>
            </a:rPr>
            <a:t>WiSe</a:t>
          </a:r>
        </a:p>
      </dgm:t>
    </dgm:pt>
    <dgm:pt modelId="{12A3FFFB-ADD8-8E41-9083-6FC30E3452D6}" type="parTrans" cxnId="{29F12D2E-6FB5-CE4E-B42E-F5BABD2C5614}">
      <dgm:prSet/>
      <dgm:spPr/>
      <dgm:t>
        <a:bodyPr/>
        <a:lstStyle/>
        <a:p>
          <a:endParaRPr lang="de-DE" sz="1400">
            <a:latin typeface="+mn-lt"/>
          </a:endParaRPr>
        </a:p>
      </dgm:t>
    </dgm:pt>
    <dgm:pt modelId="{3C7A6DD0-B99F-9E42-A98F-E6EB1C77FBC7}" type="sibTrans" cxnId="{29F12D2E-6FB5-CE4E-B42E-F5BABD2C5614}">
      <dgm:prSet/>
      <dgm:spPr/>
      <dgm:t>
        <a:bodyPr/>
        <a:lstStyle/>
        <a:p>
          <a:endParaRPr lang="de-DE" sz="1400">
            <a:latin typeface="+mn-lt"/>
          </a:endParaRPr>
        </a:p>
      </dgm:t>
    </dgm:pt>
    <dgm:pt modelId="{44969982-FC93-2F46-96BF-B5689033C141}">
      <dgm:prSet phldrT="[Text]" custT="1"/>
      <dgm:spPr/>
      <dgm:t>
        <a:bodyPr/>
        <a:lstStyle/>
        <a:p>
          <a:r>
            <a:rPr lang="de-DE" sz="1400" dirty="0">
              <a:latin typeface="Arial" panose="020B0604020202020204" pitchFamily="34" charset="0"/>
              <a:ea typeface="Open Sans" panose="020B0606030504020204" pitchFamily="34" charset="0"/>
              <a:cs typeface="Arial" panose="020B0604020202020204" pitchFamily="34" charset="0"/>
            </a:rPr>
            <a:t>Möglicher Beginn des Masterstudiums</a:t>
          </a:r>
        </a:p>
      </dgm:t>
    </dgm:pt>
    <dgm:pt modelId="{01BDA6DE-4FD1-2743-B9C6-E2769D86FA09}" type="parTrans" cxnId="{326C16C6-FD13-B542-BBCA-7E3660FE1EC4}">
      <dgm:prSet/>
      <dgm:spPr/>
      <dgm:t>
        <a:bodyPr/>
        <a:lstStyle/>
        <a:p>
          <a:endParaRPr lang="de-DE" sz="1400">
            <a:latin typeface="+mn-lt"/>
          </a:endParaRPr>
        </a:p>
      </dgm:t>
    </dgm:pt>
    <dgm:pt modelId="{0506F959-9BC1-6A4E-84E2-C76044473D59}" type="sibTrans" cxnId="{326C16C6-FD13-B542-BBCA-7E3660FE1EC4}">
      <dgm:prSet/>
      <dgm:spPr/>
      <dgm:t>
        <a:bodyPr/>
        <a:lstStyle/>
        <a:p>
          <a:endParaRPr lang="de-DE" sz="1400">
            <a:latin typeface="+mn-lt"/>
          </a:endParaRPr>
        </a:p>
      </dgm:t>
    </dgm:pt>
    <dgm:pt modelId="{E0E9264F-1E92-E34E-AAC1-71A2D82663AA}">
      <dgm:prSet phldrT="[Text]" custT="1"/>
      <dgm:spPr/>
      <dgm:t>
        <a:bodyPr/>
        <a:lstStyle/>
        <a:p>
          <a:r>
            <a:rPr lang="de-DE" sz="1400" dirty="0">
              <a:latin typeface="Arial" panose="020B0604020202020204" pitchFamily="34" charset="0"/>
              <a:ea typeface="Open Sans" panose="020B0606030504020204" pitchFamily="34" charset="0"/>
              <a:cs typeface="Arial" panose="020B0604020202020204" pitchFamily="34" charset="0"/>
            </a:rPr>
            <a:t>Fristgerechtes Hochladen der Bescheinigung bis zum 31</a:t>
          </a:r>
          <a:r>
            <a:rPr lang="de-DE" sz="1400" dirty="0">
              <a:solidFill>
                <a:schemeClr val="tx1"/>
              </a:solidFill>
              <a:latin typeface="Arial" panose="020B0604020202020204" pitchFamily="34" charset="0"/>
              <a:ea typeface="Open Sans" panose="020B0606030504020204" pitchFamily="34" charset="0"/>
              <a:cs typeface="Arial" panose="020B0604020202020204" pitchFamily="34" charset="0"/>
            </a:rPr>
            <a:t>.03. </a:t>
          </a:r>
          <a:r>
            <a:rPr lang="de-DE" sz="1400" dirty="0">
              <a:latin typeface="Arial" panose="020B0604020202020204" pitchFamily="34" charset="0"/>
              <a:ea typeface="Open Sans" panose="020B0606030504020204" pitchFamily="34" charset="0"/>
              <a:cs typeface="Arial" panose="020B0604020202020204" pitchFamily="34" charset="0"/>
            </a:rPr>
            <a:t>in ILIAS</a:t>
          </a:r>
        </a:p>
      </dgm:t>
    </dgm:pt>
    <dgm:pt modelId="{BA171681-FB3B-064D-A32B-028487BA7365}" type="parTrans" cxnId="{A1947D60-B583-AB48-B0FF-3EF589CEF1F5}">
      <dgm:prSet/>
      <dgm:spPr/>
      <dgm:t>
        <a:bodyPr/>
        <a:lstStyle/>
        <a:p>
          <a:endParaRPr lang="de-DE" sz="1400">
            <a:latin typeface="+mn-lt"/>
          </a:endParaRPr>
        </a:p>
      </dgm:t>
    </dgm:pt>
    <dgm:pt modelId="{BC1E258A-9D31-7A4C-9A9D-CA26EF3B51A7}" type="sibTrans" cxnId="{A1947D60-B583-AB48-B0FF-3EF589CEF1F5}">
      <dgm:prSet/>
      <dgm:spPr/>
      <dgm:t>
        <a:bodyPr/>
        <a:lstStyle/>
        <a:p>
          <a:endParaRPr lang="de-DE" sz="1400">
            <a:latin typeface="+mn-lt"/>
          </a:endParaRPr>
        </a:p>
      </dgm:t>
    </dgm:pt>
    <dgm:pt modelId="{192F4AEE-BC0C-314C-8105-5E3C5E5AECFA}">
      <dgm:prSet phldrT="[Text]" custT="1"/>
      <dgm:spPr/>
      <dgm:t>
        <a:bodyPr/>
        <a:lstStyle/>
        <a:p>
          <a:r>
            <a:rPr lang="de-DE" sz="1400" b="1" dirty="0">
              <a:latin typeface="Arial" panose="020B0604020202020204" pitchFamily="34" charset="0"/>
              <a:ea typeface="Open Sans" panose="020B0606030504020204" pitchFamily="34" charset="0"/>
              <a:cs typeface="Arial" panose="020B0604020202020204" pitchFamily="34" charset="0"/>
            </a:rPr>
            <a:t>Verbuchung des Moduls EOP </a:t>
          </a:r>
          <a:r>
            <a:rPr lang="de-DE" sz="1400" b="0" dirty="0">
              <a:latin typeface="Arial" panose="020B0604020202020204" pitchFamily="34" charset="0"/>
              <a:ea typeface="Open Sans" panose="020B0606030504020204" pitchFamily="34" charset="0"/>
              <a:cs typeface="Arial" panose="020B0604020202020204" pitchFamily="34" charset="0"/>
            </a:rPr>
            <a:t>bis zum 15</a:t>
          </a:r>
          <a:r>
            <a:rPr lang="de-DE" sz="1400" dirty="0">
              <a:solidFill>
                <a:schemeClr val="tx1"/>
              </a:solidFill>
              <a:latin typeface="Arial" panose="020B0604020202020204" pitchFamily="34" charset="0"/>
              <a:ea typeface="Open Sans" panose="020B0606030504020204" pitchFamily="34" charset="0"/>
              <a:cs typeface="Arial" panose="020B0604020202020204" pitchFamily="34" charset="0"/>
            </a:rPr>
            <a:t>.06.</a:t>
          </a:r>
          <a:endParaRPr lang="de-DE" sz="1400" dirty="0">
            <a:solidFill>
              <a:srgbClr val="FF0000"/>
            </a:solidFill>
            <a:latin typeface="Arial" panose="020B0604020202020204" pitchFamily="34" charset="0"/>
            <a:ea typeface="Open Sans" panose="020B0606030504020204" pitchFamily="34" charset="0"/>
            <a:cs typeface="Arial" panose="020B0604020202020204" pitchFamily="34" charset="0"/>
          </a:endParaRPr>
        </a:p>
      </dgm:t>
    </dgm:pt>
    <dgm:pt modelId="{BE388DCB-1457-A14F-95D0-47EF2B52DEE9}" type="parTrans" cxnId="{5A6F4447-76D1-D049-9ACB-334B26222D0B}">
      <dgm:prSet/>
      <dgm:spPr/>
      <dgm:t>
        <a:bodyPr/>
        <a:lstStyle/>
        <a:p>
          <a:endParaRPr lang="de-DE" sz="1400">
            <a:latin typeface="+mn-lt"/>
          </a:endParaRPr>
        </a:p>
      </dgm:t>
    </dgm:pt>
    <dgm:pt modelId="{A52729F1-8C55-2444-A338-4377709BAFAF}" type="sibTrans" cxnId="{5A6F4447-76D1-D049-9ACB-334B26222D0B}">
      <dgm:prSet/>
      <dgm:spPr/>
      <dgm:t>
        <a:bodyPr/>
        <a:lstStyle/>
        <a:p>
          <a:endParaRPr lang="de-DE" sz="1400">
            <a:latin typeface="+mn-lt"/>
          </a:endParaRPr>
        </a:p>
      </dgm:t>
    </dgm:pt>
    <dgm:pt modelId="{47D70457-3731-4E49-AAD5-148AD17AC75C}">
      <dgm:prSet phldrT="[Text]" custT="1"/>
      <dgm:spPr/>
      <dgm:t>
        <a:bodyPr/>
        <a:lstStyle/>
        <a:p>
          <a:r>
            <a:rPr lang="de-DE" sz="1400" dirty="0">
              <a:latin typeface="Arial" panose="020B0604020202020204" pitchFamily="34" charset="0"/>
              <a:ea typeface="Open Sans" panose="020B0606030504020204" pitchFamily="34" charset="0"/>
              <a:cs typeface="Arial" panose="020B0604020202020204" pitchFamily="34" charset="0"/>
            </a:rPr>
            <a:t>Bewerbung zum Masterstudium möglich</a:t>
          </a:r>
        </a:p>
      </dgm:t>
    </dgm:pt>
    <dgm:pt modelId="{B58F8CFC-5E5C-2F4A-92B8-39A1B4EBE1CE}" type="parTrans" cxnId="{BF3E8470-D7AB-1A4B-BE33-1C51E4537445}">
      <dgm:prSet/>
      <dgm:spPr/>
      <dgm:t>
        <a:bodyPr/>
        <a:lstStyle/>
        <a:p>
          <a:endParaRPr lang="de-DE" sz="1400">
            <a:latin typeface="+mn-lt"/>
          </a:endParaRPr>
        </a:p>
      </dgm:t>
    </dgm:pt>
    <dgm:pt modelId="{F87528E1-39A0-734F-8C1B-3E1E3EBC7543}" type="sibTrans" cxnId="{BF3E8470-D7AB-1A4B-BE33-1C51E4537445}">
      <dgm:prSet/>
      <dgm:spPr/>
      <dgm:t>
        <a:bodyPr/>
        <a:lstStyle/>
        <a:p>
          <a:endParaRPr lang="de-DE" sz="1400">
            <a:latin typeface="+mn-lt"/>
          </a:endParaRPr>
        </a:p>
      </dgm:t>
    </dgm:pt>
    <dgm:pt modelId="{B9036197-F038-DD47-B1CC-F3A27D1B89C1}">
      <dgm:prSet phldrT="[Text]" custT="1"/>
      <dgm:spPr/>
      <dgm:t>
        <a:bodyPr/>
        <a:lstStyle/>
        <a:p>
          <a:r>
            <a:rPr lang="de-DE" sz="1400" b="1" dirty="0">
              <a:latin typeface="Arial" panose="020B0604020202020204" pitchFamily="34" charset="0"/>
              <a:ea typeface="Open Sans" panose="020B0606030504020204" pitchFamily="34" charset="0"/>
              <a:cs typeface="Arial" panose="020B0604020202020204" pitchFamily="34" charset="0"/>
            </a:rPr>
            <a:t>Praktikum in der vorlesungsfreien Zeit (Februar / März) </a:t>
          </a:r>
          <a:endParaRPr lang="de-DE" sz="1400" dirty="0">
            <a:latin typeface="Arial" panose="020B0604020202020204" pitchFamily="34" charset="0"/>
            <a:ea typeface="Open Sans" panose="020B0606030504020204" pitchFamily="34" charset="0"/>
            <a:cs typeface="Arial" panose="020B0604020202020204" pitchFamily="34" charset="0"/>
          </a:endParaRPr>
        </a:p>
      </dgm:t>
    </dgm:pt>
    <dgm:pt modelId="{98FA591B-57CB-9D43-8EB7-108AD95EEB8A}" type="sibTrans" cxnId="{A9F0FD3D-86D3-ED48-9D87-D541086DC6EE}">
      <dgm:prSet/>
      <dgm:spPr/>
      <dgm:t>
        <a:bodyPr/>
        <a:lstStyle/>
        <a:p>
          <a:endParaRPr lang="de-DE" sz="1400">
            <a:latin typeface="+mn-lt"/>
          </a:endParaRPr>
        </a:p>
      </dgm:t>
    </dgm:pt>
    <dgm:pt modelId="{0CE43F57-3158-0F48-9633-29D83DDB08D3}" type="parTrans" cxnId="{A9F0FD3D-86D3-ED48-9D87-D541086DC6EE}">
      <dgm:prSet/>
      <dgm:spPr/>
      <dgm:t>
        <a:bodyPr/>
        <a:lstStyle/>
        <a:p>
          <a:endParaRPr lang="de-DE" sz="1400">
            <a:latin typeface="+mn-lt"/>
          </a:endParaRPr>
        </a:p>
      </dgm:t>
    </dgm:pt>
    <dgm:pt modelId="{A8CAB131-9901-0447-B21A-476030E27FB6}" type="pres">
      <dgm:prSet presAssocID="{5C5A529E-A05F-AB4F-AC98-ECD56BFCA6B6}" presName="linearFlow" presStyleCnt="0">
        <dgm:presLayoutVars>
          <dgm:dir/>
          <dgm:animLvl val="lvl"/>
          <dgm:resizeHandles val="exact"/>
        </dgm:presLayoutVars>
      </dgm:prSet>
      <dgm:spPr/>
    </dgm:pt>
    <dgm:pt modelId="{D36E5DEA-B085-A844-AA6B-D69BF3E6462A}" type="pres">
      <dgm:prSet presAssocID="{D56F66A6-2704-F044-809C-EB9EC7065598}" presName="composite" presStyleCnt="0"/>
      <dgm:spPr/>
    </dgm:pt>
    <dgm:pt modelId="{96A45CBA-2390-654C-8276-2A23DD881E06}" type="pres">
      <dgm:prSet presAssocID="{D56F66A6-2704-F044-809C-EB9EC7065598}" presName="parentText" presStyleLbl="alignNode1" presStyleIdx="0" presStyleCnt="3">
        <dgm:presLayoutVars>
          <dgm:chMax val="1"/>
          <dgm:bulletEnabled val="1"/>
        </dgm:presLayoutVars>
      </dgm:prSet>
      <dgm:spPr/>
    </dgm:pt>
    <dgm:pt modelId="{7E230C83-5742-EC4E-8CD8-0BA2BD40EAD0}" type="pres">
      <dgm:prSet presAssocID="{D56F66A6-2704-F044-809C-EB9EC7065598}" presName="descendantText" presStyleLbl="alignAcc1" presStyleIdx="0" presStyleCnt="3" custScaleY="100000">
        <dgm:presLayoutVars>
          <dgm:bulletEnabled val="1"/>
        </dgm:presLayoutVars>
      </dgm:prSet>
      <dgm:spPr/>
    </dgm:pt>
    <dgm:pt modelId="{3C0D9ECC-F33A-674C-9CEE-78AB5E77108F}" type="pres">
      <dgm:prSet presAssocID="{E5F612FD-8EA6-6B41-814E-D10E084E1EEE}" presName="sp" presStyleCnt="0"/>
      <dgm:spPr/>
    </dgm:pt>
    <dgm:pt modelId="{E8D52E93-70A8-A740-8597-94D921C38E26}" type="pres">
      <dgm:prSet presAssocID="{1EBEA18C-DC2F-6B4E-BF89-ECB34247B781}" presName="composite" presStyleCnt="0"/>
      <dgm:spPr/>
    </dgm:pt>
    <dgm:pt modelId="{F3AC92B4-839A-DC41-9841-89C6AE46438D}" type="pres">
      <dgm:prSet presAssocID="{1EBEA18C-DC2F-6B4E-BF89-ECB34247B781}" presName="parentText" presStyleLbl="alignNode1" presStyleIdx="1" presStyleCnt="3" custLinFactNeighborY="-1634">
        <dgm:presLayoutVars>
          <dgm:chMax val="1"/>
          <dgm:bulletEnabled val="1"/>
        </dgm:presLayoutVars>
      </dgm:prSet>
      <dgm:spPr/>
    </dgm:pt>
    <dgm:pt modelId="{E4CE7A50-1832-4744-A21A-9B8821777468}" type="pres">
      <dgm:prSet presAssocID="{1EBEA18C-DC2F-6B4E-BF89-ECB34247B781}" presName="descendantText" presStyleLbl="alignAcc1" presStyleIdx="1" presStyleCnt="3" custScaleY="132382">
        <dgm:presLayoutVars>
          <dgm:bulletEnabled val="1"/>
        </dgm:presLayoutVars>
      </dgm:prSet>
      <dgm:spPr/>
    </dgm:pt>
    <dgm:pt modelId="{1CA36D63-B3B1-D740-A36C-C4463A32F8BE}" type="pres">
      <dgm:prSet presAssocID="{EA4E2A43-945A-3A43-8EC9-2D895E94B5E8}" presName="sp" presStyleCnt="0"/>
      <dgm:spPr/>
    </dgm:pt>
    <dgm:pt modelId="{E6702380-585F-844D-9D6E-B277CB2BA34E}" type="pres">
      <dgm:prSet presAssocID="{86D70D18-1960-E648-B322-D651D0BA5609}" presName="composite" presStyleCnt="0"/>
      <dgm:spPr/>
    </dgm:pt>
    <dgm:pt modelId="{3F35168F-6570-1B49-B6C5-DD837B84519E}" type="pres">
      <dgm:prSet presAssocID="{86D70D18-1960-E648-B322-D651D0BA5609}" presName="parentText" presStyleLbl="alignNode1" presStyleIdx="2" presStyleCnt="3">
        <dgm:presLayoutVars>
          <dgm:chMax val="1"/>
          <dgm:bulletEnabled val="1"/>
        </dgm:presLayoutVars>
      </dgm:prSet>
      <dgm:spPr/>
    </dgm:pt>
    <dgm:pt modelId="{41BF3461-3057-B844-90AA-0CFBC8D2528F}" type="pres">
      <dgm:prSet presAssocID="{86D70D18-1960-E648-B322-D651D0BA5609}" presName="descendantText" presStyleLbl="alignAcc1" presStyleIdx="2" presStyleCnt="3" custScaleY="42165">
        <dgm:presLayoutVars>
          <dgm:bulletEnabled val="1"/>
        </dgm:presLayoutVars>
      </dgm:prSet>
      <dgm:spPr/>
    </dgm:pt>
  </dgm:ptLst>
  <dgm:cxnLst>
    <dgm:cxn modelId="{2AD69904-022B-A24C-9BEF-619C48696BAC}" type="presOf" srcId="{E0E9264F-1E92-E34E-AAC1-71A2D82663AA}" destId="{E4CE7A50-1832-4744-A21A-9B8821777468}" srcOrd="0" destOrd="1" presId="urn:microsoft.com/office/officeart/2005/8/layout/chevron2"/>
    <dgm:cxn modelId="{5A827724-E953-8345-B2EE-461FA2EC7580}" type="presOf" srcId="{192F4AEE-BC0C-314C-8105-5E3C5E5AECFA}" destId="{E4CE7A50-1832-4744-A21A-9B8821777468}" srcOrd="0" destOrd="2" presId="urn:microsoft.com/office/officeart/2005/8/layout/chevron2"/>
    <dgm:cxn modelId="{29F12D2E-6FB5-CE4E-B42E-F5BABD2C5614}" srcId="{5C5A529E-A05F-AB4F-AC98-ECD56BFCA6B6}" destId="{86D70D18-1960-E648-B322-D651D0BA5609}" srcOrd="2" destOrd="0" parTransId="{12A3FFFB-ADD8-8E41-9083-6FC30E3452D6}" sibTransId="{3C7A6DD0-B99F-9E42-A98F-E6EB1C77FBC7}"/>
    <dgm:cxn modelId="{A9F0FD3D-86D3-ED48-9D87-D541086DC6EE}" srcId="{D56F66A6-2704-F044-809C-EB9EC7065598}" destId="{B9036197-F038-DD47-B1CC-F3A27D1B89C1}" srcOrd="1" destOrd="0" parTransId="{0CE43F57-3158-0F48-9633-29D83DDB08D3}" sibTransId="{98FA591B-57CB-9D43-8EB7-108AD95EEB8A}"/>
    <dgm:cxn modelId="{A1947D60-B583-AB48-B0FF-3EF589CEF1F5}" srcId="{1EBEA18C-DC2F-6B4E-BF89-ECB34247B781}" destId="{E0E9264F-1E92-E34E-AAC1-71A2D82663AA}" srcOrd="1" destOrd="0" parTransId="{BA171681-FB3B-064D-A32B-028487BA7365}" sibTransId="{BC1E258A-9D31-7A4C-9A9D-CA26EF3B51A7}"/>
    <dgm:cxn modelId="{250E5464-AC06-C947-8F4F-60C300CB7D89}" srcId="{5C5A529E-A05F-AB4F-AC98-ECD56BFCA6B6}" destId="{D56F66A6-2704-F044-809C-EB9EC7065598}" srcOrd="0" destOrd="0" parTransId="{60A9A406-648F-9645-A50A-616FA72CA358}" sibTransId="{E5F612FD-8EA6-6B41-814E-D10E084E1EEE}"/>
    <dgm:cxn modelId="{5A6F4447-76D1-D049-9ACB-334B26222D0B}" srcId="{1EBEA18C-DC2F-6B4E-BF89-ECB34247B781}" destId="{192F4AEE-BC0C-314C-8105-5E3C5E5AECFA}" srcOrd="2" destOrd="0" parTransId="{BE388DCB-1457-A14F-95D0-47EF2B52DEE9}" sibTransId="{A52729F1-8C55-2444-A338-4377709BAFAF}"/>
    <dgm:cxn modelId="{A9DA304C-FB4A-C142-877A-5224ED131489}" srcId="{5C5A529E-A05F-AB4F-AC98-ECD56BFCA6B6}" destId="{1EBEA18C-DC2F-6B4E-BF89-ECB34247B781}" srcOrd="1" destOrd="0" parTransId="{8F078A88-78EB-5640-901A-096FF5C8C2FB}" sibTransId="{EA4E2A43-945A-3A43-8EC9-2D895E94B5E8}"/>
    <dgm:cxn modelId="{0840EE6F-5880-BD4D-AD21-E2077D2BDABD}" type="presOf" srcId="{5C5A529E-A05F-AB4F-AC98-ECD56BFCA6B6}" destId="{A8CAB131-9901-0447-B21A-476030E27FB6}" srcOrd="0" destOrd="0" presId="urn:microsoft.com/office/officeart/2005/8/layout/chevron2"/>
    <dgm:cxn modelId="{BF3E8470-D7AB-1A4B-BE33-1C51E4537445}" srcId="{1EBEA18C-DC2F-6B4E-BF89-ECB34247B781}" destId="{47D70457-3731-4E49-AAD5-148AD17AC75C}" srcOrd="3" destOrd="0" parTransId="{B58F8CFC-5E5C-2F4A-92B8-39A1B4EBE1CE}" sibTransId="{F87528E1-39A0-734F-8C1B-3E1E3EBC7543}"/>
    <dgm:cxn modelId="{96A1A05A-F259-AD45-95C6-936C92B9A056}" type="presOf" srcId="{47D70457-3731-4E49-AAD5-148AD17AC75C}" destId="{E4CE7A50-1832-4744-A21A-9B8821777468}" srcOrd="0" destOrd="3" presId="urn:microsoft.com/office/officeart/2005/8/layout/chevron2"/>
    <dgm:cxn modelId="{14376C7F-25B0-8948-9138-B3194E200609}" type="presOf" srcId="{86D70D18-1960-E648-B322-D651D0BA5609}" destId="{3F35168F-6570-1B49-B6C5-DD837B84519E}" srcOrd="0" destOrd="0" presId="urn:microsoft.com/office/officeart/2005/8/layout/chevron2"/>
    <dgm:cxn modelId="{B02E4D7F-5B15-7044-988C-C5735A2B4DBA}" type="presOf" srcId="{874400CE-D4CC-B444-9AFE-DADE2B1B6E48}" destId="{7E230C83-5742-EC4E-8CD8-0BA2BD40EAD0}" srcOrd="0" destOrd="0" presId="urn:microsoft.com/office/officeart/2005/8/layout/chevron2"/>
    <dgm:cxn modelId="{CCB3FB8B-1D70-3F47-99D2-046D3CFB19CB}" type="presOf" srcId="{44969982-FC93-2F46-96BF-B5689033C141}" destId="{41BF3461-3057-B844-90AA-0CFBC8D2528F}" srcOrd="0" destOrd="0" presId="urn:microsoft.com/office/officeart/2005/8/layout/chevron2"/>
    <dgm:cxn modelId="{5010AEA6-6397-E24B-A650-5507E24B637F}" type="presOf" srcId="{D56F66A6-2704-F044-809C-EB9EC7065598}" destId="{96A45CBA-2390-654C-8276-2A23DD881E06}" srcOrd="0" destOrd="0" presId="urn:microsoft.com/office/officeart/2005/8/layout/chevron2"/>
    <dgm:cxn modelId="{F74400AC-DAC6-7D44-8996-10ED191E4C77}" srcId="{D56F66A6-2704-F044-809C-EB9EC7065598}" destId="{874400CE-D4CC-B444-9AFE-DADE2B1B6E48}" srcOrd="0" destOrd="0" parTransId="{D6B6DEB4-B1A7-BC46-A507-29717AE68F88}" sibTransId="{7540B299-98CD-B047-AAE4-AB5BF5830993}"/>
    <dgm:cxn modelId="{D31368B1-1B45-A441-9259-737D5D7EAF9B}" type="presOf" srcId="{1EBEA18C-DC2F-6B4E-BF89-ECB34247B781}" destId="{F3AC92B4-839A-DC41-9841-89C6AE46438D}" srcOrd="0" destOrd="0" presId="urn:microsoft.com/office/officeart/2005/8/layout/chevron2"/>
    <dgm:cxn modelId="{2695E5B2-03C0-A24C-B9E9-A9D5F84D9CFC}" type="presOf" srcId="{B9036197-F038-DD47-B1CC-F3A27D1B89C1}" destId="{7E230C83-5742-EC4E-8CD8-0BA2BD40EAD0}" srcOrd="0" destOrd="1" presId="urn:microsoft.com/office/officeart/2005/8/layout/chevron2"/>
    <dgm:cxn modelId="{326C16C6-FD13-B542-BBCA-7E3660FE1EC4}" srcId="{86D70D18-1960-E648-B322-D651D0BA5609}" destId="{44969982-FC93-2F46-96BF-B5689033C141}" srcOrd="0" destOrd="0" parTransId="{01BDA6DE-4FD1-2743-B9C6-E2769D86FA09}" sibTransId="{0506F959-9BC1-6A4E-84E2-C76044473D59}"/>
    <dgm:cxn modelId="{1BA609F9-63B1-564D-9081-E73384304E0B}" srcId="{1EBEA18C-DC2F-6B4E-BF89-ECB34247B781}" destId="{9DE63799-E210-4447-9C5E-D4CE189E3385}" srcOrd="0" destOrd="0" parTransId="{37AF2915-D518-334F-86AC-E364BD43F7C9}" sibTransId="{0EB268C0-DC5E-194B-812B-F4AABC12A3B4}"/>
    <dgm:cxn modelId="{794ACBF9-6801-4F4B-AFCC-49AAC3A3D295}" type="presOf" srcId="{9DE63799-E210-4447-9C5E-D4CE189E3385}" destId="{E4CE7A50-1832-4744-A21A-9B8821777468}" srcOrd="0" destOrd="0" presId="urn:microsoft.com/office/officeart/2005/8/layout/chevron2"/>
    <dgm:cxn modelId="{44C63776-AD36-AE4B-9F54-996317CF635F}" type="presParOf" srcId="{A8CAB131-9901-0447-B21A-476030E27FB6}" destId="{D36E5DEA-B085-A844-AA6B-D69BF3E6462A}" srcOrd="0" destOrd="0" presId="urn:microsoft.com/office/officeart/2005/8/layout/chevron2"/>
    <dgm:cxn modelId="{F3F84C1D-DE52-0746-982B-D96C4EDFAF65}" type="presParOf" srcId="{D36E5DEA-B085-A844-AA6B-D69BF3E6462A}" destId="{96A45CBA-2390-654C-8276-2A23DD881E06}" srcOrd="0" destOrd="0" presId="urn:microsoft.com/office/officeart/2005/8/layout/chevron2"/>
    <dgm:cxn modelId="{FF52EE0D-B20B-2146-8167-EF940D037D57}" type="presParOf" srcId="{D36E5DEA-B085-A844-AA6B-D69BF3E6462A}" destId="{7E230C83-5742-EC4E-8CD8-0BA2BD40EAD0}" srcOrd="1" destOrd="0" presId="urn:microsoft.com/office/officeart/2005/8/layout/chevron2"/>
    <dgm:cxn modelId="{1AC86A00-3C63-3843-9FD1-DFE906F19007}" type="presParOf" srcId="{A8CAB131-9901-0447-B21A-476030E27FB6}" destId="{3C0D9ECC-F33A-674C-9CEE-78AB5E77108F}" srcOrd="1" destOrd="0" presId="urn:microsoft.com/office/officeart/2005/8/layout/chevron2"/>
    <dgm:cxn modelId="{9B1AB96E-E83D-0544-BD53-CE1739B3D048}" type="presParOf" srcId="{A8CAB131-9901-0447-B21A-476030E27FB6}" destId="{E8D52E93-70A8-A740-8597-94D921C38E26}" srcOrd="2" destOrd="0" presId="urn:microsoft.com/office/officeart/2005/8/layout/chevron2"/>
    <dgm:cxn modelId="{61D81412-2362-9C4C-9E12-003442F5ED52}" type="presParOf" srcId="{E8D52E93-70A8-A740-8597-94D921C38E26}" destId="{F3AC92B4-839A-DC41-9841-89C6AE46438D}" srcOrd="0" destOrd="0" presId="urn:microsoft.com/office/officeart/2005/8/layout/chevron2"/>
    <dgm:cxn modelId="{D7A35D40-1CD5-024A-A49C-44C0CB4FB76E}" type="presParOf" srcId="{E8D52E93-70A8-A740-8597-94D921C38E26}" destId="{E4CE7A50-1832-4744-A21A-9B8821777468}" srcOrd="1" destOrd="0" presId="urn:microsoft.com/office/officeart/2005/8/layout/chevron2"/>
    <dgm:cxn modelId="{A12FEC4F-1908-0E4F-990D-BAC909645BB5}" type="presParOf" srcId="{A8CAB131-9901-0447-B21A-476030E27FB6}" destId="{1CA36D63-B3B1-D740-A36C-C4463A32F8BE}" srcOrd="3" destOrd="0" presId="urn:microsoft.com/office/officeart/2005/8/layout/chevron2"/>
    <dgm:cxn modelId="{4978BB44-E08D-6B47-B179-B5D65A3688E1}" type="presParOf" srcId="{A8CAB131-9901-0447-B21A-476030E27FB6}" destId="{E6702380-585F-844D-9D6E-B277CB2BA34E}" srcOrd="4" destOrd="0" presId="urn:microsoft.com/office/officeart/2005/8/layout/chevron2"/>
    <dgm:cxn modelId="{002AFBC5-8EDB-4846-925F-80A1464ED84A}" type="presParOf" srcId="{E6702380-585F-844D-9D6E-B277CB2BA34E}" destId="{3F35168F-6570-1B49-B6C5-DD837B84519E}" srcOrd="0" destOrd="0" presId="urn:microsoft.com/office/officeart/2005/8/layout/chevron2"/>
    <dgm:cxn modelId="{14D2296B-1571-4E42-AB63-33899E627AF2}" type="presParOf" srcId="{E6702380-585F-844D-9D6E-B277CB2BA34E}" destId="{41BF3461-3057-B844-90AA-0CFBC8D2528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5A529E-A05F-AB4F-AC98-ECD56BFCA6B6}"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de-DE"/>
        </a:p>
      </dgm:t>
    </dgm:pt>
    <dgm:pt modelId="{D56F66A6-2704-F044-809C-EB9EC7065598}">
      <dgm:prSet phldrT="[Text]" custT="1"/>
      <dgm:spPr/>
      <dgm:t>
        <a:bodyPr/>
        <a:lstStyle/>
        <a:p>
          <a:r>
            <a:rPr lang="de-DE" sz="1400" dirty="0" err="1">
              <a:latin typeface="Arial" panose="020B0604020202020204" pitchFamily="34" charset="0"/>
              <a:cs typeface="Arial" panose="020B0604020202020204" pitchFamily="34" charset="0"/>
            </a:rPr>
            <a:t>SoSe</a:t>
          </a:r>
          <a:endParaRPr lang="de-DE" sz="1400" dirty="0">
            <a:latin typeface="Arial" panose="020B0604020202020204" pitchFamily="34" charset="0"/>
            <a:cs typeface="Arial" panose="020B0604020202020204" pitchFamily="34" charset="0"/>
          </a:endParaRPr>
        </a:p>
      </dgm:t>
    </dgm:pt>
    <dgm:pt modelId="{60A9A406-648F-9645-A50A-616FA72CA358}" type="parTrans" cxnId="{250E5464-AC06-C947-8F4F-60C300CB7D89}">
      <dgm:prSet/>
      <dgm:spPr/>
      <dgm:t>
        <a:bodyPr/>
        <a:lstStyle/>
        <a:p>
          <a:endParaRPr lang="de-DE" sz="1400">
            <a:latin typeface="+mn-lt"/>
          </a:endParaRPr>
        </a:p>
      </dgm:t>
    </dgm:pt>
    <dgm:pt modelId="{E5F612FD-8EA6-6B41-814E-D10E084E1EEE}" type="sibTrans" cxnId="{250E5464-AC06-C947-8F4F-60C300CB7D89}">
      <dgm:prSet/>
      <dgm:spPr/>
      <dgm:t>
        <a:bodyPr/>
        <a:lstStyle/>
        <a:p>
          <a:endParaRPr lang="de-DE" sz="1400">
            <a:latin typeface="+mn-lt"/>
          </a:endParaRPr>
        </a:p>
      </dgm:t>
    </dgm:pt>
    <dgm:pt modelId="{874400CE-D4CC-B444-9AFE-DADE2B1B6E48}">
      <dgm:prSet phldrT="[Text]" custT="1"/>
      <dgm:spPr/>
      <dgm:t>
        <a:bodyPr/>
        <a:lstStyle/>
        <a:p>
          <a:r>
            <a:rPr lang="de-DE" sz="1400" b="1" dirty="0">
              <a:latin typeface="Arial" panose="020B0604020202020204" pitchFamily="34" charset="0"/>
              <a:ea typeface="Open Sans" panose="020B0606030504020204" pitchFamily="34" charset="0"/>
              <a:cs typeface="Arial" panose="020B0604020202020204" pitchFamily="34" charset="0"/>
            </a:rPr>
            <a:t>Belegung des Moduls EOP (Seminar zur Begleitung)</a:t>
          </a:r>
          <a:endParaRPr lang="de-DE" sz="1400" dirty="0">
            <a:latin typeface="Arial" panose="020B0604020202020204" pitchFamily="34" charset="0"/>
            <a:ea typeface="Open Sans" panose="020B0606030504020204" pitchFamily="34" charset="0"/>
            <a:cs typeface="Arial" panose="020B0604020202020204" pitchFamily="34" charset="0"/>
          </a:endParaRPr>
        </a:p>
      </dgm:t>
    </dgm:pt>
    <dgm:pt modelId="{D6B6DEB4-B1A7-BC46-A507-29717AE68F88}" type="parTrans" cxnId="{F74400AC-DAC6-7D44-8996-10ED191E4C77}">
      <dgm:prSet/>
      <dgm:spPr/>
      <dgm:t>
        <a:bodyPr/>
        <a:lstStyle/>
        <a:p>
          <a:endParaRPr lang="de-DE" sz="1400">
            <a:latin typeface="+mn-lt"/>
          </a:endParaRPr>
        </a:p>
      </dgm:t>
    </dgm:pt>
    <dgm:pt modelId="{7540B299-98CD-B047-AAE4-AB5BF5830993}" type="sibTrans" cxnId="{F74400AC-DAC6-7D44-8996-10ED191E4C77}">
      <dgm:prSet/>
      <dgm:spPr/>
      <dgm:t>
        <a:bodyPr/>
        <a:lstStyle/>
        <a:p>
          <a:endParaRPr lang="de-DE" sz="1400">
            <a:latin typeface="+mn-lt"/>
          </a:endParaRPr>
        </a:p>
      </dgm:t>
    </dgm:pt>
    <dgm:pt modelId="{1EBEA18C-DC2F-6B4E-BF89-ECB34247B781}">
      <dgm:prSet phldrT="[Text]" custT="1"/>
      <dgm:spPr/>
      <dgm:t>
        <a:bodyPr/>
        <a:lstStyle/>
        <a:p>
          <a:r>
            <a:rPr lang="de-DE" sz="1400" dirty="0">
              <a:latin typeface="Arial" panose="020B0604020202020204" pitchFamily="34" charset="0"/>
              <a:cs typeface="Arial" panose="020B0604020202020204" pitchFamily="34" charset="0"/>
            </a:rPr>
            <a:t>WiSe</a:t>
          </a:r>
        </a:p>
      </dgm:t>
    </dgm:pt>
    <dgm:pt modelId="{8F078A88-78EB-5640-901A-096FF5C8C2FB}" type="parTrans" cxnId="{A9DA304C-FB4A-C142-877A-5224ED131489}">
      <dgm:prSet/>
      <dgm:spPr/>
      <dgm:t>
        <a:bodyPr/>
        <a:lstStyle/>
        <a:p>
          <a:endParaRPr lang="de-DE" sz="1400">
            <a:latin typeface="+mn-lt"/>
          </a:endParaRPr>
        </a:p>
      </dgm:t>
    </dgm:pt>
    <dgm:pt modelId="{EA4E2A43-945A-3A43-8EC9-2D895E94B5E8}" type="sibTrans" cxnId="{A9DA304C-FB4A-C142-877A-5224ED131489}">
      <dgm:prSet/>
      <dgm:spPr/>
      <dgm:t>
        <a:bodyPr/>
        <a:lstStyle/>
        <a:p>
          <a:endParaRPr lang="de-DE" sz="1400">
            <a:latin typeface="+mn-lt"/>
          </a:endParaRPr>
        </a:p>
      </dgm:t>
    </dgm:pt>
    <dgm:pt modelId="{9DE63799-E210-4447-9C5E-D4CE189E3385}">
      <dgm:prSet phldrT="[Text]" custT="1"/>
      <dgm:spPr/>
      <dgm:t>
        <a:bodyPr/>
        <a:lstStyle/>
        <a:p>
          <a:r>
            <a:rPr lang="de-DE" sz="1400" b="1" dirty="0">
              <a:latin typeface="Arial" panose="020B0604020202020204" pitchFamily="34" charset="0"/>
              <a:ea typeface="Open Sans" panose="020B0606030504020204" pitchFamily="34" charset="0"/>
              <a:cs typeface="Arial" panose="020B0604020202020204" pitchFamily="34" charset="0"/>
            </a:rPr>
            <a:t>Modulabschluss </a:t>
          </a:r>
          <a:endParaRPr lang="de-DE" sz="1400" dirty="0">
            <a:latin typeface="Arial" panose="020B0604020202020204" pitchFamily="34" charset="0"/>
            <a:ea typeface="Open Sans" panose="020B0606030504020204" pitchFamily="34" charset="0"/>
            <a:cs typeface="Arial" panose="020B0604020202020204" pitchFamily="34" charset="0"/>
          </a:endParaRPr>
        </a:p>
      </dgm:t>
    </dgm:pt>
    <dgm:pt modelId="{37AF2915-D518-334F-86AC-E364BD43F7C9}" type="parTrans" cxnId="{1BA609F9-63B1-564D-9081-E73384304E0B}">
      <dgm:prSet/>
      <dgm:spPr/>
      <dgm:t>
        <a:bodyPr/>
        <a:lstStyle/>
        <a:p>
          <a:endParaRPr lang="de-DE" sz="1400">
            <a:latin typeface="+mn-lt"/>
          </a:endParaRPr>
        </a:p>
      </dgm:t>
    </dgm:pt>
    <dgm:pt modelId="{0EB268C0-DC5E-194B-812B-F4AABC12A3B4}" type="sibTrans" cxnId="{1BA609F9-63B1-564D-9081-E73384304E0B}">
      <dgm:prSet/>
      <dgm:spPr/>
      <dgm:t>
        <a:bodyPr/>
        <a:lstStyle/>
        <a:p>
          <a:endParaRPr lang="de-DE" sz="1400">
            <a:latin typeface="+mn-lt"/>
          </a:endParaRPr>
        </a:p>
      </dgm:t>
    </dgm:pt>
    <dgm:pt modelId="{86D70D18-1960-E648-B322-D651D0BA5609}">
      <dgm:prSet phldrT="[Text]" custT="1"/>
      <dgm:spPr/>
      <dgm:t>
        <a:bodyPr/>
        <a:lstStyle/>
        <a:p>
          <a:r>
            <a:rPr lang="de-DE" sz="1400" dirty="0" err="1">
              <a:latin typeface="Arial" panose="020B0604020202020204" pitchFamily="34" charset="0"/>
              <a:cs typeface="Arial" panose="020B0604020202020204" pitchFamily="34" charset="0"/>
            </a:rPr>
            <a:t>SoSe</a:t>
          </a:r>
          <a:endParaRPr lang="de-DE" sz="1400" dirty="0">
            <a:latin typeface="Arial" panose="020B0604020202020204" pitchFamily="34" charset="0"/>
            <a:cs typeface="Arial" panose="020B0604020202020204" pitchFamily="34" charset="0"/>
          </a:endParaRPr>
        </a:p>
      </dgm:t>
    </dgm:pt>
    <dgm:pt modelId="{12A3FFFB-ADD8-8E41-9083-6FC30E3452D6}" type="parTrans" cxnId="{29F12D2E-6FB5-CE4E-B42E-F5BABD2C5614}">
      <dgm:prSet/>
      <dgm:spPr/>
      <dgm:t>
        <a:bodyPr/>
        <a:lstStyle/>
        <a:p>
          <a:endParaRPr lang="de-DE" sz="1400">
            <a:latin typeface="+mn-lt"/>
          </a:endParaRPr>
        </a:p>
      </dgm:t>
    </dgm:pt>
    <dgm:pt modelId="{3C7A6DD0-B99F-9E42-A98F-E6EB1C77FBC7}" type="sibTrans" cxnId="{29F12D2E-6FB5-CE4E-B42E-F5BABD2C5614}">
      <dgm:prSet/>
      <dgm:spPr/>
      <dgm:t>
        <a:bodyPr/>
        <a:lstStyle/>
        <a:p>
          <a:endParaRPr lang="de-DE" sz="1400">
            <a:latin typeface="+mn-lt"/>
          </a:endParaRPr>
        </a:p>
      </dgm:t>
    </dgm:pt>
    <dgm:pt modelId="{44969982-FC93-2F46-96BF-B5689033C141}">
      <dgm:prSet phldrT="[Text]" custT="1"/>
      <dgm:spPr/>
      <dgm:t>
        <a:bodyPr/>
        <a:lstStyle/>
        <a:p>
          <a:r>
            <a:rPr lang="de-DE" sz="1400" dirty="0">
              <a:latin typeface="Arial" panose="020B0604020202020204" pitchFamily="34" charset="0"/>
              <a:ea typeface="Open Sans" panose="020B0606030504020204" pitchFamily="34" charset="0"/>
              <a:cs typeface="Arial" panose="020B0604020202020204" pitchFamily="34" charset="0"/>
            </a:rPr>
            <a:t>Möglicher Beginn des Masterstudiums</a:t>
          </a:r>
        </a:p>
      </dgm:t>
    </dgm:pt>
    <dgm:pt modelId="{01BDA6DE-4FD1-2743-B9C6-E2769D86FA09}" type="parTrans" cxnId="{326C16C6-FD13-B542-BBCA-7E3660FE1EC4}">
      <dgm:prSet/>
      <dgm:spPr/>
      <dgm:t>
        <a:bodyPr/>
        <a:lstStyle/>
        <a:p>
          <a:endParaRPr lang="de-DE" sz="1400">
            <a:latin typeface="+mn-lt"/>
          </a:endParaRPr>
        </a:p>
      </dgm:t>
    </dgm:pt>
    <dgm:pt modelId="{0506F959-9BC1-6A4E-84E2-C76044473D59}" type="sibTrans" cxnId="{326C16C6-FD13-B542-BBCA-7E3660FE1EC4}">
      <dgm:prSet/>
      <dgm:spPr/>
      <dgm:t>
        <a:bodyPr/>
        <a:lstStyle/>
        <a:p>
          <a:endParaRPr lang="de-DE" sz="1400">
            <a:latin typeface="+mn-lt"/>
          </a:endParaRPr>
        </a:p>
      </dgm:t>
    </dgm:pt>
    <dgm:pt modelId="{E0E9264F-1E92-E34E-AAC1-71A2D82663AA}">
      <dgm:prSet phldrT="[Text]" custT="1"/>
      <dgm:spPr/>
      <dgm:t>
        <a:bodyPr/>
        <a:lstStyle/>
        <a:p>
          <a:r>
            <a:rPr lang="de-DE" sz="1400" dirty="0">
              <a:latin typeface="Arial" panose="020B0604020202020204" pitchFamily="34" charset="0"/>
              <a:ea typeface="Open Sans" panose="020B0606030504020204" pitchFamily="34" charset="0"/>
              <a:cs typeface="Arial" panose="020B0604020202020204" pitchFamily="34" charset="0"/>
            </a:rPr>
            <a:t>Fristgerechtes Hochladen der Bescheinigung bis zum 30</a:t>
          </a:r>
          <a:r>
            <a:rPr lang="de-DE" sz="1400" dirty="0">
              <a:solidFill>
                <a:schemeClr val="tx1"/>
              </a:solidFill>
              <a:latin typeface="Arial" panose="020B0604020202020204" pitchFamily="34" charset="0"/>
              <a:ea typeface="Open Sans" panose="020B0606030504020204" pitchFamily="34" charset="0"/>
              <a:cs typeface="Arial" panose="020B0604020202020204" pitchFamily="34" charset="0"/>
            </a:rPr>
            <a:t>.09. </a:t>
          </a:r>
          <a:r>
            <a:rPr lang="de-DE" sz="1400" dirty="0">
              <a:latin typeface="Arial" panose="020B0604020202020204" pitchFamily="34" charset="0"/>
              <a:ea typeface="Open Sans" panose="020B0606030504020204" pitchFamily="34" charset="0"/>
              <a:cs typeface="Arial" panose="020B0604020202020204" pitchFamily="34" charset="0"/>
            </a:rPr>
            <a:t>in ILIAS</a:t>
          </a:r>
        </a:p>
      </dgm:t>
    </dgm:pt>
    <dgm:pt modelId="{BA171681-FB3B-064D-A32B-028487BA7365}" type="parTrans" cxnId="{A1947D60-B583-AB48-B0FF-3EF589CEF1F5}">
      <dgm:prSet/>
      <dgm:spPr/>
      <dgm:t>
        <a:bodyPr/>
        <a:lstStyle/>
        <a:p>
          <a:endParaRPr lang="de-DE" sz="1400">
            <a:latin typeface="+mn-lt"/>
          </a:endParaRPr>
        </a:p>
      </dgm:t>
    </dgm:pt>
    <dgm:pt modelId="{BC1E258A-9D31-7A4C-9A9D-CA26EF3B51A7}" type="sibTrans" cxnId="{A1947D60-B583-AB48-B0FF-3EF589CEF1F5}">
      <dgm:prSet/>
      <dgm:spPr/>
      <dgm:t>
        <a:bodyPr/>
        <a:lstStyle/>
        <a:p>
          <a:endParaRPr lang="de-DE" sz="1400">
            <a:latin typeface="+mn-lt"/>
          </a:endParaRPr>
        </a:p>
      </dgm:t>
    </dgm:pt>
    <dgm:pt modelId="{192F4AEE-BC0C-314C-8105-5E3C5E5AECFA}">
      <dgm:prSet phldrT="[Text]" custT="1"/>
      <dgm:spPr/>
      <dgm:t>
        <a:bodyPr/>
        <a:lstStyle/>
        <a:p>
          <a:r>
            <a:rPr lang="de-DE" sz="1400" b="1" dirty="0">
              <a:latin typeface="Arial" panose="020B0604020202020204" pitchFamily="34" charset="0"/>
              <a:ea typeface="Open Sans" panose="020B0606030504020204" pitchFamily="34" charset="0"/>
              <a:cs typeface="Arial" panose="020B0604020202020204" pitchFamily="34" charset="0"/>
            </a:rPr>
            <a:t>Verbuchung des Moduls EOP </a:t>
          </a:r>
          <a:r>
            <a:rPr lang="de-DE" sz="1400" b="0" dirty="0">
              <a:latin typeface="Arial" panose="020B0604020202020204" pitchFamily="34" charset="0"/>
              <a:ea typeface="Open Sans" panose="020B0606030504020204" pitchFamily="34" charset="0"/>
              <a:cs typeface="Arial" panose="020B0604020202020204" pitchFamily="34" charset="0"/>
            </a:rPr>
            <a:t>bis zum 15</a:t>
          </a:r>
          <a:r>
            <a:rPr lang="de-DE" sz="1400" dirty="0">
              <a:solidFill>
                <a:schemeClr val="tx1"/>
              </a:solidFill>
              <a:latin typeface="Arial" panose="020B0604020202020204" pitchFamily="34" charset="0"/>
              <a:ea typeface="Open Sans" panose="020B0606030504020204" pitchFamily="34" charset="0"/>
              <a:cs typeface="Arial" panose="020B0604020202020204" pitchFamily="34" charset="0"/>
            </a:rPr>
            <a:t>.11.</a:t>
          </a:r>
          <a:endParaRPr lang="de-DE" sz="1400" dirty="0">
            <a:solidFill>
              <a:srgbClr val="FF0000"/>
            </a:solidFill>
            <a:latin typeface="Arial" panose="020B0604020202020204" pitchFamily="34" charset="0"/>
            <a:ea typeface="Open Sans" panose="020B0606030504020204" pitchFamily="34" charset="0"/>
            <a:cs typeface="Arial" panose="020B0604020202020204" pitchFamily="34" charset="0"/>
          </a:endParaRPr>
        </a:p>
      </dgm:t>
    </dgm:pt>
    <dgm:pt modelId="{BE388DCB-1457-A14F-95D0-47EF2B52DEE9}" type="parTrans" cxnId="{5A6F4447-76D1-D049-9ACB-334B26222D0B}">
      <dgm:prSet/>
      <dgm:spPr/>
      <dgm:t>
        <a:bodyPr/>
        <a:lstStyle/>
        <a:p>
          <a:endParaRPr lang="de-DE" sz="1400">
            <a:latin typeface="+mn-lt"/>
          </a:endParaRPr>
        </a:p>
      </dgm:t>
    </dgm:pt>
    <dgm:pt modelId="{A52729F1-8C55-2444-A338-4377709BAFAF}" type="sibTrans" cxnId="{5A6F4447-76D1-D049-9ACB-334B26222D0B}">
      <dgm:prSet/>
      <dgm:spPr/>
      <dgm:t>
        <a:bodyPr/>
        <a:lstStyle/>
        <a:p>
          <a:endParaRPr lang="de-DE" sz="1400">
            <a:latin typeface="+mn-lt"/>
          </a:endParaRPr>
        </a:p>
      </dgm:t>
    </dgm:pt>
    <dgm:pt modelId="{47D70457-3731-4E49-AAD5-148AD17AC75C}">
      <dgm:prSet phldrT="[Text]" custT="1"/>
      <dgm:spPr/>
      <dgm:t>
        <a:bodyPr/>
        <a:lstStyle/>
        <a:p>
          <a:r>
            <a:rPr lang="de-DE" sz="1400" dirty="0">
              <a:latin typeface="Arial" panose="020B0604020202020204" pitchFamily="34" charset="0"/>
              <a:ea typeface="Open Sans" panose="020B0606030504020204" pitchFamily="34" charset="0"/>
              <a:cs typeface="Arial" panose="020B0604020202020204" pitchFamily="34" charset="0"/>
            </a:rPr>
            <a:t>Bewerbung zum Masterstudium möglich</a:t>
          </a:r>
        </a:p>
      </dgm:t>
    </dgm:pt>
    <dgm:pt modelId="{B58F8CFC-5E5C-2F4A-92B8-39A1B4EBE1CE}" type="parTrans" cxnId="{BF3E8470-D7AB-1A4B-BE33-1C51E4537445}">
      <dgm:prSet/>
      <dgm:spPr/>
      <dgm:t>
        <a:bodyPr/>
        <a:lstStyle/>
        <a:p>
          <a:endParaRPr lang="de-DE" sz="1400">
            <a:latin typeface="+mn-lt"/>
          </a:endParaRPr>
        </a:p>
      </dgm:t>
    </dgm:pt>
    <dgm:pt modelId="{F87528E1-39A0-734F-8C1B-3E1E3EBC7543}" type="sibTrans" cxnId="{BF3E8470-D7AB-1A4B-BE33-1C51E4537445}">
      <dgm:prSet/>
      <dgm:spPr/>
      <dgm:t>
        <a:bodyPr/>
        <a:lstStyle/>
        <a:p>
          <a:endParaRPr lang="de-DE" sz="1400">
            <a:latin typeface="+mn-lt"/>
          </a:endParaRPr>
        </a:p>
      </dgm:t>
    </dgm:pt>
    <dgm:pt modelId="{B9036197-F038-DD47-B1CC-F3A27D1B89C1}">
      <dgm:prSet phldrT="[Text]" custT="1"/>
      <dgm:spPr/>
      <dgm:t>
        <a:bodyPr/>
        <a:lstStyle/>
        <a:p>
          <a:r>
            <a:rPr lang="de-DE" sz="1400" b="1" dirty="0">
              <a:latin typeface="Arial" panose="020B0604020202020204" pitchFamily="34" charset="0"/>
              <a:ea typeface="Open Sans" panose="020B0606030504020204" pitchFamily="34" charset="0"/>
              <a:cs typeface="Arial" panose="020B0604020202020204" pitchFamily="34" charset="0"/>
            </a:rPr>
            <a:t>Praktikum in der vorlesungsfreien Zeit (Augst / September) </a:t>
          </a:r>
          <a:endParaRPr lang="de-DE" sz="1400" dirty="0">
            <a:latin typeface="Arial" panose="020B0604020202020204" pitchFamily="34" charset="0"/>
            <a:ea typeface="Open Sans" panose="020B0606030504020204" pitchFamily="34" charset="0"/>
            <a:cs typeface="Arial" panose="020B0604020202020204" pitchFamily="34" charset="0"/>
          </a:endParaRPr>
        </a:p>
      </dgm:t>
    </dgm:pt>
    <dgm:pt modelId="{98FA591B-57CB-9D43-8EB7-108AD95EEB8A}" type="sibTrans" cxnId="{A9F0FD3D-86D3-ED48-9D87-D541086DC6EE}">
      <dgm:prSet/>
      <dgm:spPr/>
      <dgm:t>
        <a:bodyPr/>
        <a:lstStyle/>
        <a:p>
          <a:endParaRPr lang="de-DE" sz="1400">
            <a:latin typeface="+mn-lt"/>
          </a:endParaRPr>
        </a:p>
      </dgm:t>
    </dgm:pt>
    <dgm:pt modelId="{0CE43F57-3158-0F48-9633-29D83DDB08D3}" type="parTrans" cxnId="{A9F0FD3D-86D3-ED48-9D87-D541086DC6EE}">
      <dgm:prSet/>
      <dgm:spPr/>
      <dgm:t>
        <a:bodyPr/>
        <a:lstStyle/>
        <a:p>
          <a:endParaRPr lang="de-DE" sz="1400">
            <a:latin typeface="+mn-lt"/>
          </a:endParaRPr>
        </a:p>
      </dgm:t>
    </dgm:pt>
    <dgm:pt modelId="{A8CAB131-9901-0447-B21A-476030E27FB6}" type="pres">
      <dgm:prSet presAssocID="{5C5A529E-A05F-AB4F-AC98-ECD56BFCA6B6}" presName="linearFlow" presStyleCnt="0">
        <dgm:presLayoutVars>
          <dgm:dir/>
          <dgm:animLvl val="lvl"/>
          <dgm:resizeHandles val="exact"/>
        </dgm:presLayoutVars>
      </dgm:prSet>
      <dgm:spPr/>
    </dgm:pt>
    <dgm:pt modelId="{D36E5DEA-B085-A844-AA6B-D69BF3E6462A}" type="pres">
      <dgm:prSet presAssocID="{D56F66A6-2704-F044-809C-EB9EC7065598}" presName="composite" presStyleCnt="0"/>
      <dgm:spPr/>
    </dgm:pt>
    <dgm:pt modelId="{96A45CBA-2390-654C-8276-2A23DD881E06}" type="pres">
      <dgm:prSet presAssocID="{D56F66A6-2704-F044-809C-EB9EC7065598}" presName="parentText" presStyleLbl="alignNode1" presStyleIdx="0" presStyleCnt="3">
        <dgm:presLayoutVars>
          <dgm:chMax val="1"/>
          <dgm:bulletEnabled val="1"/>
        </dgm:presLayoutVars>
      </dgm:prSet>
      <dgm:spPr/>
    </dgm:pt>
    <dgm:pt modelId="{7E230C83-5742-EC4E-8CD8-0BA2BD40EAD0}" type="pres">
      <dgm:prSet presAssocID="{D56F66A6-2704-F044-809C-EB9EC7065598}" presName="descendantText" presStyleLbl="alignAcc1" presStyleIdx="0" presStyleCnt="3" custScaleY="100000">
        <dgm:presLayoutVars>
          <dgm:bulletEnabled val="1"/>
        </dgm:presLayoutVars>
      </dgm:prSet>
      <dgm:spPr/>
    </dgm:pt>
    <dgm:pt modelId="{3C0D9ECC-F33A-674C-9CEE-78AB5E77108F}" type="pres">
      <dgm:prSet presAssocID="{E5F612FD-8EA6-6B41-814E-D10E084E1EEE}" presName="sp" presStyleCnt="0"/>
      <dgm:spPr/>
    </dgm:pt>
    <dgm:pt modelId="{E8D52E93-70A8-A740-8597-94D921C38E26}" type="pres">
      <dgm:prSet presAssocID="{1EBEA18C-DC2F-6B4E-BF89-ECB34247B781}" presName="composite" presStyleCnt="0"/>
      <dgm:spPr/>
    </dgm:pt>
    <dgm:pt modelId="{F3AC92B4-839A-DC41-9841-89C6AE46438D}" type="pres">
      <dgm:prSet presAssocID="{1EBEA18C-DC2F-6B4E-BF89-ECB34247B781}" presName="parentText" presStyleLbl="alignNode1" presStyleIdx="1" presStyleCnt="3" custLinFactNeighborY="-1634">
        <dgm:presLayoutVars>
          <dgm:chMax val="1"/>
          <dgm:bulletEnabled val="1"/>
        </dgm:presLayoutVars>
      </dgm:prSet>
      <dgm:spPr/>
    </dgm:pt>
    <dgm:pt modelId="{E4CE7A50-1832-4744-A21A-9B8821777468}" type="pres">
      <dgm:prSet presAssocID="{1EBEA18C-DC2F-6B4E-BF89-ECB34247B781}" presName="descendantText" presStyleLbl="alignAcc1" presStyleIdx="1" presStyleCnt="3" custScaleY="132382">
        <dgm:presLayoutVars>
          <dgm:bulletEnabled val="1"/>
        </dgm:presLayoutVars>
      </dgm:prSet>
      <dgm:spPr/>
    </dgm:pt>
    <dgm:pt modelId="{1CA36D63-B3B1-D740-A36C-C4463A32F8BE}" type="pres">
      <dgm:prSet presAssocID="{EA4E2A43-945A-3A43-8EC9-2D895E94B5E8}" presName="sp" presStyleCnt="0"/>
      <dgm:spPr/>
    </dgm:pt>
    <dgm:pt modelId="{E6702380-585F-844D-9D6E-B277CB2BA34E}" type="pres">
      <dgm:prSet presAssocID="{86D70D18-1960-E648-B322-D651D0BA5609}" presName="composite" presStyleCnt="0"/>
      <dgm:spPr/>
    </dgm:pt>
    <dgm:pt modelId="{3F35168F-6570-1B49-B6C5-DD837B84519E}" type="pres">
      <dgm:prSet presAssocID="{86D70D18-1960-E648-B322-D651D0BA5609}" presName="parentText" presStyleLbl="alignNode1" presStyleIdx="2" presStyleCnt="3">
        <dgm:presLayoutVars>
          <dgm:chMax val="1"/>
          <dgm:bulletEnabled val="1"/>
        </dgm:presLayoutVars>
      </dgm:prSet>
      <dgm:spPr/>
    </dgm:pt>
    <dgm:pt modelId="{41BF3461-3057-B844-90AA-0CFBC8D2528F}" type="pres">
      <dgm:prSet presAssocID="{86D70D18-1960-E648-B322-D651D0BA5609}" presName="descendantText" presStyleLbl="alignAcc1" presStyleIdx="2" presStyleCnt="3" custScaleY="42165">
        <dgm:presLayoutVars>
          <dgm:bulletEnabled val="1"/>
        </dgm:presLayoutVars>
      </dgm:prSet>
      <dgm:spPr/>
    </dgm:pt>
  </dgm:ptLst>
  <dgm:cxnLst>
    <dgm:cxn modelId="{2AD69904-022B-A24C-9BEF-619C48696BAC}" type="presOf" srcId="{E0E9264F-1E92-E34E-AAC1-71A2D82663AA}" destId="{E4CE7A50-1832-4744-A21A-9B8821777468}" srcOrd="0" destOrd="1" presId="urn:microsoft.com/office/officeart/2005/8/layout/chevron2"/>
    <dgm:cxn modelId="{5A827724-E953-8345-B2EE-461FA2EC7580}" type="presOf" srcId="{192F4AEE-BC0C-314C-8105-5E3C5E5AECFA}" destId="{E4CE7A50-1832-4744-A21A-9B8821777468}" srcOrd="0" destOrd="2" presId="urn:microsoft.com/office/officeart/2005/8/layout/chevron2"/>
    <dgm:cxn modelId="{29F12D2E-6FB5-CE4E-B42E-F5BABD2C5614}" srcId="{5C5A529E-A05F-AB4F-AC98-ECD56BFCA6B6}" destId="{86D70D18-1960-E648-B322-D651D0BA5609}" srcOrd="2" destOrd="0" parTransId="{12A3FFFB-ADD8-8E41-9083-6FC30E3452D6}" sibTransId="{3C7A6DD0-B99F-9E42-A98F-E6EB1C77FBC7}"/>
    <dgm:cxn modelId="{A9F0FD3D-86D3-ED48-9D87-D541086DC6EE}" srcId="{D56F66A6-2704-F044-809C-EB9EC7065598}" destId="{B9036197-F038-DD47-B1CC-F3A27D1B89C1}" srcOrd="1" destOrd="0" parTransId="{0CE43F57-3158-0F48-9633-29D83DDB08D3}" sibTransId="{98FA591B-57CB-9D43-8EB7-108AD95EEB8A}"/>
    <dgm:cxn modelId="{A1947D60-B583-AB48-B0FF-3EF589CEF1F5}" srcId="{1EBEA18C-DC2F-6B4E-BF89-ECB34247B781}" destId="{E0E9264F-1E92-E34E-AAC1-71A2D82663AA}" srcOrd="1" destOrd="0" parTransId="{BA171681-FB3B-064D-A32B-028487BA7365}" sibTransId="{BC1E258A-9D31-7A4C-9A9D-CA26EF3B51A7}"/>
    <dgm:cxn modelId="{250E5464-AC06-C947-8F4F-60C300CB7D89}" srcId="{5C5A529E-A05F-AB4F-AC98-ECD56BFCA6B6}" destId="{D56F66A6-2704-F044-809C-EB9EC7065598}" srcOrd="0" destOrd="0" parTransId="{60A9A406-648F-9645-A50A-616FA72CA358}" sibTransId="{E5F612FD-8EA6-6B41-814E-D10E084E1EEE}"/>
    <dgm:cxn modelId="{5A6F4447-76D1-D049-9ACB-334B26222D0B}" srcId="{1EBEA18C-DC2F-6B4E-BF89-ECB34247B781}" destId="{192F4AEE-BC0C-314C-8105-5E3C5E5AECFA}" srcOrd="2" destOrd="0" parTransId="{BE388DCB-1457-A14F-95D0-47EF2B52DEE9}" sibTransId="{A52729F1-8C55-2444-A338-4377709BAFAF}"/>
    <dgm:cxn modelId="{A9DA304C-FB4A-C142-877A-5224ED131489}" srcId="{5C5A529E-A05F-AB4F-AC98-ECD56BFCA6B6}" destId="{1EBEA18C-DC2F-6B4E-BF89-ECB34247B781}" srcOrd="1" destOrd="0" parTransId="{8F078A88-78EB-5640-901A-096FF5C8C2FB}" sibTransId="{EA4E2A43-945A-3A43-8EC9-2D895E94B5E8}"/>
    <dgm:cxn modelId="{0840EE6F-5880-BD4D-AD21-E2077D2BDABD}" type="presOf" srcId="{5C5A529E-A05F-AB4F-AC98-ECD56BFCA6B6}" destId="{A8CAB131-9901-0447-B21A-476030E27FB6}" srcOrd="0" destOrd="0" presId="urn:microsoft.com/office/officeart/2005/8/layout/chevron2"/>
    <dgm:cxn modelId="{BF3E8470-D7AB-1A4B-BE33-1C51E4537445}" srcId="{1EBEA18C-DC2F-6B4E-BF89-ECB34247B781}" destId="{47D70457-3731-4E49-AAD5-148AD17AC75C}" srcOrd="3" destOrd="0" parTransId="{B58F8CFC-5E5C-2F4A-92B8-39A1B4EBE1CE}" sibTransId="{F87528E1-39A0-734F-8C1B-3E1E3EBC7543}"/>
    <dgm:cxn modelId="{96A1A05A-F259-AD45-95C6-936C92B9A056}" type="presOf" srcId="{47D70457-3731-4E49-AAD5-148AD17AC75C}" destId="{E4CE7A50-1832-4744-A21A-9B8821777468}" srcOrd="0" destOrd="3" presId="urn:microsoft.com/office/officeart/2005/8/layout/chevron2"/>
    <dgm:cxn modelId="{14376C7F-25B0-8948-9138-B3194E200609}" type="presOf" srcId="{86D70D18-1960-E648-B322-D651D0BA5609}" destId="{3F35168F-6570-1B49-B6C5-DD837B84519E}" srcOrd="0" destOrd="0" presId="urn:microsoft.com/office/officeart/2005/8/layout/chevron2"/>
    <dgm:cxn modelId="{B02E4D7F-5B15-7044-988C-C5735A2B4DBA}" type="presOf" srcId="{874400CE-D4CC-B444-9AFE-DADE2B1B6E48}" destId="{7E230C83-5742-EC4E-8CD8-0BA2BD40EAD0}" srcOrd="0" destOrd="0" presId="urn:microsoft.com/office/officeart/2005/8/layout/chevron2"/>
    <dgm:cxn modelId="{CCB3FB8B-1D70-3F47-99D2-046D3CFB19CB}" type="presOf" srcId="{44969982-FC93-2F46-96BF-B5689033C141}" destId="{41BF3461-3057-B844-90AA-0CFBC8D2528F}" srcOrd="0" destOrd="0" presId="urn:microsoft.com/office/officeart/2005/8/layout/chevron2"/>
    <dgm:cxn modelId="{5010AEA6-6397-E24B-A650-5507E24B637F}" type="presOf" srcId="{D56F66A6-2704-F044-809C-EB9EC7065598}" destId="{96A45CBA-2390-654C-8276-2A23DD881E06}" srcOrd="0" destOrd="0" presId="urn:microsoft.com/office/officeart/2005/8/layout/chevron2"/>
    <dgm:cxn modelId="{F74400AC-DAC6-7D44-8996-10ED191E4C77}" srcId="{D56F66A6-2704-F044-809C-EB9EC7065598}" destId="{874400CE-D4CC-B444-9AFE-DADE2B1B6E48}" srcOrd="0" destOrd="0" parTransId="{D6B6DEB4-B1A7-BC46-A507-29717AE68F88}" sibTransId="{7540B299-98CD-B047-AAE4-AB5BF5830993}"/>
    <dgm:cxn modelId="{D31368B1-1B45-A441-9259-737D5D7EAF9B}" type="presOf" srcId="{1EBEA18C-DC2F-6B4E-BF89-ECB34247B781}" destId="{F3AC92B4-839A-DC41-9841-89C6AE46438D}" srcOrd="0" destOrd="0" presId="urn:microsoft.com/office/officeart/2005/8/layout/chevron2"/>
    <dgm:cxn modelId="{2695E5B2-03C0-A24C-B9E9-A9D5F84D9CFC}" type="presOf" srcId="{B9036197-F038-DD47-B1CC-F3A27D1B89C1}" destId="{7E230C83-5742-EC4E-8CD8-0BA2BD40EAD0}" srcOrd="0" destOrd="1" presId="urn:microsoft.com/office/officeart/2005/8/layout/chevron2"/>
    <dgm:cxn modelId="{326C16C6-FD13-B542-BBCA-7E3660FE1EC4}" srcId="{86D70D18-1960-E648-B322-D651D0BA5609}" destId="{44969982-FC93-2F46-96BF-B5689033C141}" srcOrd="0" destOrd="0" parTransId="{01BDA6DE-4FD1-2743-B9C6-E2769D86FA09}" sibTransId="{0506F959-9BC1-6A4E-84E2-C76044473D59}"/>
    <dgm:cxn modelId="{1BA609F9-63B1-564D-9081-E73384304E0B}" srcId="{1EBEA18C-DC2F-6B4E-BF89-ECB34247B781}" destId="{9DE63799-E210-4447-9C5E-D4CE189E3385}" srcOrd="0" destOrd="0" parTransId="{37AF2915-D518-334F-86AC-E364BD43F7C9}" sibTransId="{0EB268C0-DC5E-194B-812B-F4AABC12A3B4}"/>
    <dgm:cxn modelId="{794ACBF9-6801-4F4B-AFCC-49AAC3A3D295}" type="presOf" srcId="{9DE63799-E210-4447-9C5E-D4CE189E3385}" destId="{E4CE7A50-1832-4744-A21A-9B8821777468}" srcOrd="0" destOrd="0" presId="urn:microsoft.com/office/officeart/2005/8/layout/chevron2"/>
    <dgm:cxn modelId="{44C63776-AD36-AE4B-9F54-996317CF635F}" type="presParOf" srcId="{A8CAB131-9901-0447-B21A-476030E27FB6}" destId="{D36E5DEA-B085-A844-AA6B-D69BF3E6462A}" srcOrd="0" destOrd="0" presId="urn:microsoft.com/office/officeart/2005/8/layout/chevron2"/>
    <dgm:cxn modelId="{F3F84C1D-DE52-0746-982B-D96C4EDFAF65}" type="presParOf" srcId="{D36E5DEA-B085-A844-AA6B-D69BF3E6462A}" destId="{96A45CBA-2390-654C-8276-2A23DD881E06}" srcOrd="0" destOrd="0" presId="urn:microsoft.com/office/officeart/2005/8/layout/chevron2"/>
    <dgm:cxn modelId="{FF52EE0D-B20B-2146-8167-EF940D037D57}" type="presParOf" srcId="{D36E5DEA-B085-A844-AA6B-D69BF3E6462A}" destId="{7E230C83-5742-EC4E-8CD8-0BA2BD40EAD0}" srcOrd="1" destOrd="0" presId="urn:microsoft.com/office/officeart/2005/8/layout/chevron2"/>
    <dgm:cxn modelId="{1AC86A00-3C63-3843-9FD1-DFE906F19007}" type="presParOf" srcId="{A8CAB131-9901-0447-B21A-476030E27FB6}" destId="{3C0D9ECC-F33A-674C-9CEE-78AB5E77108F}" srcOrd="1" destOrd="0" presId="urn:microsoft.com/office/officeart/2005/8/layout/chevron2"/>
    <dgm:cxn modelId="{9B1AB96E-E83D-0544-BD53-CE1739B3D048}" type="presParOf" srcId="{A8CAB131-9901-0447-B21A-476030E27FB6}" destId="{E8D52E93-70A8-A740-8597-94D921C38E26}" srcOrd="2" destOrd="0" presId="urn:microsoft.com/office/officeart/2005/8/layout/chevron2"/>
    <dgm:cxn modelId="{61D81412-2362-9C4C-9E12-003442F5ED52}" type="presParOf" srcId="{E8D52E93-70A8-A740-8597-94D921C38E26}" destId="{F3AC92B4-839A-DC41-9841-89C6AE46438D}" srcOrd="0" destOrd="0" presId="urn:microsoft.com/office/officeart/2005/8/layout/chevron2"/>
    <dgm:cxn modelId="{D7A35D40-1CD5-024A-A49C-44C0CB4FB76E}" type="presParOf" srcId="{E8D52E93-70A8-A740-8597-94D921C38E26}" destId="{E4CE7A50-1832-4744-A21A-9B8821777468}" srcOrd="1" destOrd="0" presId="urn:microsoft.com/office/officeart/2005/8/layout/chevron2"/>
    <dgm:cxn modelId="{A12FEC4F-1908-0E4F-990D-BAC909645BB5}" type="presParOf" srcId="{A8CAB131-9901-0447-B21A-476030E27FB6}" destId="{1CA36D63-B3B1-D740-A36C-C4463A32F8BE}" srcOrd="3" destOrd="0" presId="urn:microsoft.com/office/officeart/2005/8/layout/chevron2"/>
    <dgm:cxn modelId="{4978BB44-E08D-6B47-B179-B5D65A3688E1}" type="presParOf" srcId="{A8CAB131-9901-0447-B21A-476030E27FB6}" destId="{E6702380-585F-844D-9D6E-B277CB2BA34E}" srcOrd="4" destOrd="0" presId="urn:microsoft.com/office/officeart/2005/8/layout/chevron2"/>
    <dgm:cxn modelId="{002AFBC5-8EDB-4846-925F-80A1464ED84A}" type="presParOf" srcId="{E6702380-585F-844D-9D6E-B277CB2BA34E}" destId="{3F35168F-6570-1B49-B6C5-DD837B84519E}" srcOrd="0" destOrd="0" presId="urn:microsoft.com/office/officeart/2005/8/layout/chevron2"/>
    <dgm:cxn modelId="{14D2296B-1571-4E42-AB63-33899E627AF2}" type="presParOf" srcId="{E6702380-585F-844D-9D6E-B277CB2BA34E}" destId="{41BF3461-3057-B844-90AA-0CFBC8D2528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DBB5C-F67F-F24A-AD99-C20DF3572F2F}">
      <dsp:nvSpPr>
        <dsp:cNvPr id="0" name=""/>
        <dsp:cNvSpPr/>
      </dsp:nvSpPr>
      <dsp:spPr>
        <a:xfrm>
          <a:off x="2391565" y="581"/>
          <a:ext cx="1711891" cy="679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Arial" panose="020B0604020202020204" pitchFamily="34" charset="0"/>
              <a:cs typeface="Arial" panose="020B0604020202020204" pitchFamily="34" charset="0"/>
            </a:rPr>
            <a:t>Seminar</a:t>
          </a:r>
        </a:p>
      </dsp:txBody>
      <dsp:txXfrm>
        <a:off x="2411481" y="20497"/>
        <a:ext cx="1672059" cy="640143"/>
      </dsp:txXfrm>
    </dsp:sp>
    <dsp:sp modelId="{4BABEF86-92B2-7749-8B91-995EE82DB8E0}">
      <dsp:nvSpPr>
        <dsp:cNvPr id="0" name=""/>
        <dsp:cNvSpPr/>
      </dsp:nvSpPr>
      <dsp:spPr>
        <a:xfrm rot="5400000">
          <a:off x="3120016" y="697556"/>
          <a:ext cx="254990" cy="3059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de-DE" sz="1300" kern="1200"/>
        </a:p>
      </dsp:txBody>
      <dsp:txXfrm rot="-5400000">
        <a:off x="3155716" y="723055"/>
        <a:ext cx="183592" cy="178493"/>
      </dsp:txXfrm>
    </dsp:sp>
    <dsp:sp modelId="{21F49EB5-BC52-AF40-99AB-EB27207815A4}">
      <dsp:nvSpPr>
        <dsp:cNvPr id="0" name=""/>
        <dsp:cNvSpPr/>
      </dsp:nvSpPr>
      <dsp:spPr>
        <a:xfrm>
          <a:off x="2391565" y="1020544"/>
          <a:ext cx="1711891" cy="679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Arial" panose="020B0604020202020204" pitchFamily="34" charset="0"/>
              <a:cs typeface="Arial" panose="020B0604020202020204" pitchFamily="34" charset="0"/>
            </a:rPr>
            <a:t>Praktikum </a:t>
          </a:r>
        </a:p>
      </dsp:txBody>
      <dsp:txXfrm>
        <a:off x="2411481" y="1040460"/>
        <a:ext cx="1672059" cy="640143"/>
      </dsp:txXfrm>
    </dsp:sp>
    <dsp:sp modelId="{C7B453B0-66D4-C049-829D-281E53357AF4}">
      <dsp:nvSpPr>
        <dsp:cNvPr id="0" name=""/>
        <dsp:cNvSpPr/>
      </dsp:nvSpPr>
      <dsp:spPr>
        <a:xfrm rot="5400000">
          <a:off x="3120016" y="1717519"/>
          <a:ext cx="254990" cy="3059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de-DE" sz="1300" kern="1200"/>
        </a:p>
      </dsp:txBody>
      <dsp:txXfrm rot="-5400000">
        <a:off x="3155716" y="1743018"/>
        <a:ext cx="183592" cy="178493"/>
      </dsp:txXfrm>
    </dsp:sp>
    <dsp:sp modelId="{BEF1EB14-103E-FA46-B4B2-B4C3D9338893}">
      <dsp:nvSpPr>
        <dsp:cNvPr id="0" name=""/>
        <dsp:cNvSpPr/>
      </dsp:nvSpPr>
      <dsp:spPr>
        <a:xfrm>
          <a:off x="2391565" y="2040507"/>
          <a:ext cx="1711891" cy="679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solidFill>
                <a:srgbClr val="FFFFFF"/>
              </a:solidFill>
              <a:latin typeface="Arial" panose="020B0604020202020204" pitchFamily="34" charset="0"/>
              <a:ea typeface="+mn-ea"/>
              <a:cs typeface="Arial" panose="020B0604020202020204" pitchFamily="34" charset="0"/>
            </a:rPr>
            <a:t>Abschluss-Sitzung</a:t>
          </a:r>
        </a:p>
      </dsp:txBody>
      <dsp:txXfrm>
        <a:off x="2411481" y="2060423"/>
        <a:ext cx="1672059" cy="640143"/>
      </dsp:txXfrm>
    </dsp:sp>
    <dsp:sp modelId="{69910C90-BE3E-2346-B639-B687A7D8A058}">
      <dsp:nvSpPr>
        <dsp:cNvPr id="0" name=""/>
        <dsp:cNvSpPr/>
      </dsp:nvSpPr>
      <dsp:spPr>
        <a:xfrm rot="5400000">
          <a:off x="3120016" y="2737482"/>
          <a:ext cx="254990" cy="3059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de-DE" sz="1300" kern="1200"/>
        </a:p>
      </dsp:txBody>
      <dsp:txXfrm rot="-5400000">
        <a:off x="3155716" y="2762981"/>
        <a:ext cx="183592" cy="178493"/>
      </dsp:txXfrm>
    </dsp:sp>
    <dsp:sp modelId="{0CDFBC85-7E28-AD4B-9E5D-9EE451B8079B}">
      <dsp:nvSpPr>
        <dsp:cNvPr id="0" name=""/>
        <dsp:cNvSpPr/>
      </dsp:nvSpPr>
      <dsp:spPr>
        <a:xfrm>
          <a:off x="2391565" y="3060471"/>
          <a:ext cx="1711891" cy="679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Arial" panose="020B0604020202020204" pitchFamily="34" charset="0"/>
              <a:cs typeface="Arial" panose="020B0604020202020204" pitchFamily="34" charset="0"/>
            </a:rPr>
            <a:t>Hochladen der </a:t>
          </a:r>
          <a:r>
            <a:rPr lang="de-DE" sz="1800" kern="1200" dirty="0">
              <a:solidFill>
                <a:srgbClr val="FFFFFF"/>
              </a:solidFill>
              <a:latin typeface="Arial" panose="020B0604020202020204" pitchFamily="34" charset="0"/>
              <a:ea typeface="+mn-ea"/>
              <a:cs typeface="Arial" panose="020B0604020202020204" pitchFamily="34" charset="0"/>
            </a:rPr>
            <a:t>Bescheinigung</a:t>
          </a:r>
        </a:p>
      </dsp:txBody>
      <dsp:txXfrm>
        <a:off x="2411481" y="3080387"/>
        <a:ext cx="1672059" cy="640143"/>
      </dsp:txXfrm>
    </dsp:sp>
    <dsp:sp modelId="{4D723819-765C-9543-87B8-EF8D7A9FEC9E}">
      <dsp:nvSpPr>
        <dsp:cNvPr id="0" name=""/>
        <dsp:cNvSpPr/>
      </dsp:nvSpPr>
      <dsp:spPr>
        <a:xfrm rot="5400000">
          <a:off x="3120016" y="3757445"/>
          <a:ext cx="254990" cy="3059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de-DE" sz="1300" kern="1200"/>
        </a:p>
      </dsp:txBody>
      <dsp:txXfrm rot="-5400000">
        <a:off x="3155716" y="3782944"/>
        <a:ext cx="183592" cy="178493"/>
      </dsp:txXfrm>
    </dsp:sp>
    <dsp:sp modelId="{BBA82CB9-D2F8-F648-A141-5AABCCA41FC0}">
      <dsp:nvSpPr>
        <dsp:cNvPr id="0" name=""/>
        <dsp:cNvSpPr/>
      </dsp:nvSpPr>
      <dsp:spPr>
        <a:xfrm>
          <a:off x="2391565" y="4080434"/>
          <a:ext cx="1711891" cy="679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Arial" panose="020B0604020202020204" pitchFamily="34" charset="0"/>
              <a:cs typeface="Arial" panose="020B0604020202020204" pitchFamily="34" charset="0"/>
            </a:rPr>
            <a:t>Verbuchung der Punkte</a:t>
          </a:r>
        </a:p>
      </dsp:txBody>
      <dsp:txXfrm>
        <a:off x="2411481" y="4100350"/>
        <a:ext cx="1672059" cy="640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45CBA-2390-654C-8276-2A23DD881E06}">
      <dsp:nvSpPr>
        <dsp:cNvPr id="0" name=""/>
        <dsp:cNvSpPr/>
      </dsp:nvSpPr>
      <dsp:spPr>
        <a:xfrm rot="5400000">
          <a:off x="-193000" y="197112"/>
          <a:ext cx="1286671" cy="90066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Arial" panose="020B0604020202020204" pitchFamily="34" charset="0"/>
              <a:cs typeface="Arial" panose="020B0604020202020204" pitchFamily="34" charset="0"/>
            </a:rPr>
            <a:t>WiSe</a:t>
          </a:r>
        </a:p>
      </dsp:txBody>
      <dsp:txXfrm rot="-5400000">
        <a:off x="2" y="454446"/>
        <a:ext cx="900669" cy="386002"/>
      </dsp:txXfrm>
    </dsp:sp>
    <dsp:sp modelId="{7E230C83-5742-EC4E-8CD8-0BA2BD40EAD0}">
      <dsp:nvSpPr>
        <dsp:cNvPr id="0" name=""/>
        <dsp:cNvSpPr/>
      </dsp:nvSpPr>
      <dsp:spPr>
        <a:xfrm rot="5400000">
          <a:off x="3830090" y="-2925308"/>
          <a:ext cx="836336" cy="66951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b="1" kern="1200" dirty="0">
              <a:latin typeface="Arial" panose="020B0604020202020204" pitchFamily="34" charset="0"/>
              <a:ea typeface="Open Sans" panose="020B0606030504020204" pitchFamily="34" charset="0"/>
              <a:cs typeface="Arial" panose="020B0604020202020204" pitchFamily="34" charset="0"/>
            </a:rPr>
            <a:t>Belegung des Moduls EOP (Seminar zur Begleitung)</a:t>
          </a:r>
          <a:endParaRPr lang="de-DE" sz="1400" kern="1200" dirty="0">
            <a:latin typeface="Arial" panose="020B0604020202020204" pitchFamily="34" charset="0"/>
            <a:ea typeface="Open Sans" panose="020B0606030504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de-DE" sz="1400" b="1" kern="1200" dirty="0">
              <a:latin typeface="Arial" panose="020B0604020202020204" pitchFamily="34" charset="0"/>
              <a:ea typeface="Open Sans" panose="020B0606030504020204" pitchFamily="34" charset="0"/>
              <a:cs typeface="Arial" panose="020B0604020202020204" pitchFamily="34" charset="0"/>
            </a:rPr>
            <a:t>Praktikum in der vorlesungsfreien Zeit (Februar / März) </a:t>
          </a:r>
          <a:endParaRPr lang="de-DE" sz="1400" kern="1200" dirty="0">
            <a:latin typeface="Arial" panose="020B0604020202020204" pitchFamily="34" charset="0"/>
            <a:ea typeface="Open Sans" panose="020B0606030504020204" pitchFamily="34" charset="0"/>
            <a:cs typeface="Arial" panose="020B0604020202020204" pitchFamily="34" charset="0"/>
          </a:endParaRPr>
        </a:p>
      </dsp:txBody>
      <dsp:txXfrm rot="-5400000">
        <a:off x="900670" y="44939"/>
        <a:ext cx="6654350" cy="754682"/>
      </dsp:txXfrm>
    </dsp:sp>
    <dsp:sp modelId="{F3AC92B4-839A-DC41-9841-89C6AE46438D}">
      <dsp:nvSpPr>
        <dsp:cNvPr id="0" name=""/>
        <dsp:cNvSpPr/>
      </dsp:nvSpPr>
      <dsp:spPr>
        <a:xfrm rot="5400000">
          <a:off x="-193000" y="1407938"/>
          <a:ext cx="1286671" cy="90066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err="1">
              <a:latin typeface="Arial" panose="020B0604020202020204" pitchFamily="34" charset="0"/>
              <a:cs typeface="Arial" panose="020B0604020202020204" pitchFamily="34" charset="0"/>
            </a:rPr>
            <a:t>SoSe</a:t>
          </a:r>
          <a:endParaRPr lang="de-DE" sz="1400" kern="1200" dirty="0">
            <a:latin typeface="Arial" panose="020B0604020202020204" pitchFamily="34" charset="0"/>
            <a:cs typeface="Arial" panose="020B0604020202020204" pitchFamily="34" charset="0"/>
          </a:endParaRPr>
        </a:p>
      </dsp:txBody>
      <dsp:txXfrm rot="-5400000">
        <a:off x="2" y="1665272"/>
        <a:ext cx="900669" cy="386002"/>
      </dsp:txXfrm>
    </dsp:sp>
    <dsp:sp modelId="{E4CE7A50-1832-4744-A21A-9B8821777468}">
      <dsp:nvSpPr>
        <dsp:cNvPr id="0" name=""/>
        <dsp:cNvSpPr/>
      </dsp:nvSpPr>
      <dsp:spPr>
        <a:xfrm rot="5400000">
          <a:off x="3694679" y="-1693457"/>
          <a:ext cx="1107158" cy="66951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b="1" kern="1200" dirty="0">
              <a:latin typeface="Arial" panose="020B0604020202020204" pitchFamily="34" charset="0"/>
              <a:ea typeface="Open Sans" panose="020B0606030504020204" pitchFamily="34" charset="0"/>
              <a:cs typeface="Arial" panose="020B0604020202020204" pitchFamily="34" charset="0"/>
            </a:rPr>
            <a:t>Modulabschluss </a:t>
          </a:r>
          <a:endParaRPr lang="de-DE" sz="1400" kern="1200" dirty="0">
            <a:latin typeface="Arial" panose="020B0604020202020204" pitchFamily="34" charset="0"/>
            <a:ea typeface="Open Sans" panose="020B0606030504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de-DE" sz="1400" kern="1200" dirty="0">
              <a:latin typeface="Arial" panose="020B0604020202020204" pitchFamily="34" charset="0"/>
              <a:ea typeface="Open Sans" panose="020B0606030504020204" pitchFamily="34" charset="0"/>
              <a:cs typeface="Arial" panose="020B0604020202020204" pitchFamily="34" charset="0"/>
            </a:rPr>
            <a:t>Fristgerechtes Hochladen der Bescheinigung bis zum 31</a:t>
          </a:r>
          <a:r>
            <a:rPr lang="de-DE" sz="1400" kern="1200" dirty="0">
              <a:solidFill>
                <a:schemeClr val="tx1"/>
              </a:solidFill>
              <a:latin typeface="Arial" panose="020B0604020202020204" pitchFamily="34" charset="0"/>
              <a:ea typeface="Open Sans" panose="020B0606030504020204" pitchFamily="34" charset="0"/>
              <a:cs typeface="Arial" panose="020B0604020202020204" pitchFamily="34" charset="0"/>
            </a:rPr>
            <a:t>.03. </a:t>
          </a:r>
          <a:r>
            <a:rPr lang="de-DE" sz="1400" kern="1200" dirty="0">
              <a:latin typeface="Arial" panose="020B0604020202020204" pitchFamily="34" charset="0"/>
              <a:ea typeface="Open Sans" panose="020B0606030504020204" pitchFamily="34" charset="0"/>
              <a:cs typeface="Arial" panose="020B0604020202020204" pitchFamily="34" charset="0"/>
            </a:rPr>
            <a:t>in ILIAS</a:t>
          </a:r>
        </a:p>
        <a:p>
          <a:pPr marL="114300" lvl="1" indent="-114300" algn="l" defTabSz="622300">
            <a:lnSpc>
              <a:spcPct val="90000"/>
            </a:lnSpc>
            <a:spcBef>
              <a:spcPct val="0"/>
            </a:spcBef>
            <a:spcAft>
              <a:spcPct val="15000"/>
            </a:spcAft>
            <a:buChar char="•"/>
          </a:pPr>
          <a:r>
            <a:rPr lang="de-DE" sz="1400" b="1" kern="1200" dirty="0">
              <a:latin typeface="Arial" panose="020B0604020202020204" pitchFamily="34" charset="0"/>
              <a:ea typeface="Open Sans" panose="020B0606030504020204" pitchFamily="34" charset="0"/>
              <a:cs typeface="Arial" panose="020B0604020202020204" pitchFamily="34" charset="0"/>
            </a:rPr>
            <a:t>Verbuchung des Moduls EOP </a:t>
          </a:r>
          <a:r>
            <a:rPr lang="de-DE" sz="1400" b="0" kern="1200" dirty="0">
              <a:latin typeface="Arial" panose="020B0604020202020204" pitchFamily="34" charset="0"/>
              <a:ea typeface="Open Sans" panose="020B0606030504020204" pitchFamily="34" charset="0"/>
              <a:cs typeface="Arial" panose="020B0604020202020204" pitchFamily="34" charset="0"/>
            </a:rPr>
            <a:t>bis zum 15</a:t>
          </a:r>
          <a:r>
            <a:rPr lang="de-DE" sz="1400" kern="1200" dirty="0">
              <a:solidFill>
                <a:schemeClr val="tx1"/>
              </a:solidFill>
              <a:latin typeface="Arial" panose="020B0604020202020204" pitchFamily="34" charset="0"/>
              <a:ea typeface="Open Sans" panose="020B0606030504020204" pitchFamily="34" charset="0"/>
              <a:cs typeface="Arial" panose="020B0604020202020204" pitchFamily="34" charset="0"/>
            </a:rPr>
            <a:t>.06.</a:t>
          </a:r>
          <a:endParaRPr lang="de-DE" sz="1400" kern="1200" dirty="0">
            <a:solidFill>
              <a:srgbClr val="FF0000"/>
            </a:solidFill>
            <a:latin typeface="Arial" panose="020B0604020202020204" pitchFamily="34" charset="0"/>
            <a:ea typeface="Open Sans" panose="020B0606030504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de-DE" sz="1400" kern="1200" dirty="0">
              <a:latin typeface="Arial" panose="020B0604020202020204" pitchFamily="34" charset="0"/>
              <a:ea typeface="Open Sans" panose="020B0606030504020204" pitchFamily="34" charset="0"/>
              <a:cs typeface="Arial" panose="020B0604020202020204" pitchFamily="34" charset="0"/>
            </a:rPr>
            <a:t>Bewerbung zum Masterstudium möglich</a:t>
          </a:r>
        </a:p>
      </dsp:txBody>
      <dsp:txXfrm rot="-5400000">
        <a:off x="900670" y="1154599"/>
        <a:ext cx="6641130" cy="999064"/>
      </dsp:txXfrm>
    </dsp:sp>
    <dsp:sp modelId="{3F35168F-6570-1B49-B6C5-DD837B84519E}">
      <dsp:nvSpPr>
        <dsp:cNvPr id="0" name=""/>
        <dsp:cNvSpPr/>
      </dsp:nvSpPr>
      <dsp:spPr>
        <a:xfrm rot="5400000">
          <a:off x="-193000" y="2525402"/>
          <a:ext cx="1286671" cy="90066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Arial" panose="020B0604020202020204" pitchFamily="34" charset="0"/>
              <a:cs typeface="Arial" panose="020B0604020202020204" pitchFamily="34" charset="0"/>
            </a:rPr>
            <a:t>WiSe</a:t>
          </a:r>
        </a:p>
      </dsp:txBody>
      <dsp:txXfrm rot="-5400000">
        <a:off x="2" y="2782736"/>
        <a:ext cx="900669" cy="386002"/>
      </dsp:txXfrm>
    </dsp:sp>
    <dsp:sp modelId="{41BF3461-3057-B844-90AA-0CFBC8D2528F}">
      <dsp:nvSpPr>
        <dsp:cNvPr id="0" name=""/>
        <dsp:cNvSpPr/>
      </dsp:nvSpPr>
      <dsp:spPr>
        <a:xfrm rot="5400000">
          <a:off x="4071937" y="-597018"/>
          <a:ext cx="352641" cy="66951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latin typeface="Arial" panose="020B0604020202020204" pitchFamily="34" charset="0"/>
              <a:ea typeface="Open Sans" panose="020B0606030504020204" pitchFamily="34" charset="0"/>
              <a:cs typeface="Arial" panose="020B0604020202020204" pitchFamily="34" charset="0"/>
            </a:rPr>
            <a:t>Möglicher Beginn des Masterstudiums</a:t>
          </a:r>
        </a:p>
      </dsp:txBody>
      <dsp:txXfrm rot="-5400000">
        <a:off x="900670" y="2591464"/>
        <a:ext cx="6677962" cy="3182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45CBA-2390-654C-8276-2A23DD881E06}">
      <dsp:nvSpPr>
        <dsp:cNvPr id="0" name=""/>
        <dsp:cNvSpPr/>
      </dsp:nvSpPr>
      <dsp:spPr>
        <a:xfrm rot="5400000">
          <a:off x="-193000" y="197112"/>
          <a:ext cx="1286671" cy="90066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err="1">
              <a:latin typeface="Arial" panose="020B0604020202020204" pitchFamily="34" charset="0"/>
              <a:cs typeface="Arial" panose="020B0604020202020204" pitchFamily="34" charset="0"/>
            </a:rPr>
            <a:t>SoSe</a:t>
          </a:r>
          <a:endParaRPr lang="de-DE" sz="1400" kern="1200" dirty="0">
            <a:latin typeface="Arial" panose="020B0604020202020204" pitchFamily="34" charset="0"/>
            <a:cs typeface="Arial" panose="020B0604020202020204" pitchFamily="34" charset="0"/>
          </a:endParaRPr>
        </a:p>
      </dsp:txBody>
      <dsp:txXfrm rot="-5400000">
        <a:off x="2" y="454446"/>
        <a:ext cx="900669" cy="386002"/>
      </dsp:txXfrm>
    </dsp:sp>
    <dsp:sp modelId="{7E230C83-5742-EC4E-8CD8-0BA2BD40EAD0}">
      <dsp:nvSpPr>
        <dsp:cNvPr id="0" name=""/>
        <dsp:cNvSpPr/>
      </dsp:nvSpPr>
      <dsp:spPr>
        <a:xfrm rot="5400000">
          <a:off x="3830090" y="-2925308"/>
          <a:ext cx="836336" cy="66951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b="1" kern="1200" dirty="0">
              <a:latin typeface="Arial" panose="020B0604020202020204" pitchFamily="34" charset="0"/>
              <a:ea typeface="Open Sans" panose="020B0606030504020204" pitchFamily="34" charset="0"/>
              <a:cs typeface="Arial" panose="020B0604020202020204" pitchFamily="34" charset="0"/>
            </a:rPr>
            <a:t>Belegung des Moduls EOP (Seminar zur Begleitung)</a:t>
          </a:r>
          <a:endParaRPr lang="de-DE" sz="1400" kern="1200" dirty="0">
            <a:latin typeface="Arial" panose="020B0604020202020204" pitchFamily="34" charset="0"/>
            <a:ea typeface="Open Sans" panose="020B0606030504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de-DE" sz="1400" b="1" kern="1200" dirty="0">
              <a:latin typeface="Arial" panose="020B0604020202020204" pitchFamily="34" charset="0"/>
              <a:ea typeface="Open Sans" panose="020B0606030504020204" pitchFamily="34" charset="0"/>
              <a:cs typeface="Arial" panose="020B0604020202020204" pitchFamily="34" charset="0"/>
            </a:rPr>
            <a:t>Praktikum in der vorlesungsfreien Zeit (Augst / September) </a:t>
          </a:r>
          <a:endParaRPr lang="de-DE" sz="1400" kern="1200" dirty="0">
            <a:latin typeface="Arial" panose="020B0604020202020204" pitchFamily="34" charset="0"/>
            <a:ea typeface="Open Sans" panose="020B0606030504020204" pitchFamily="34" charset="0"/>
            <a:cs typeface="Arial" panose="020B0604020202020204" pitchFamily="34" charset="0"/>
          </a:endParaRPr>
        </a:p>
      </dsp:txBody>
      <dsp:txXfrm rot="-5400000">
        <a:off x="900670" y="44939"/>
        <a:ext cx="6654350" cy="754682"/>
      </dsp:txXfrm>
    </dsp:sp>
    <dsp:sp modelId="{F3AC92B4-839A-DC41-9841-89C6AE46438D}">
      <dsp:nvSpPr>
        <dsp:cNvPr id="0" name=""/>
        <dsp:cNvSpPr/>
      </dsp:nvSpPr>
      <dsp:spPr>
        <a:xfrm rot="5400000">
          <a:off x="-193000" y="1407938"/>
          <a:ext cx="1286671" cy="90066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Arial" panose="020B0604020202020204" pitchFamily="34" charset="0"/>
              <a:cs typeface="Arial" panose="020B0604020202020204" pitchFamily="34" charset="0"/>
            </a:rPr>
            <a:t>WiSe</a:t>
          </a:r>
        </a:p>
      </dsp:txBody>
      <dsp:txXfrm rot="-5400000">
        <a:off x="2" y="1665272"/>
        <a:ext cx="900669" cy="386002"/>
      </dsp:txXfrm>
    </dsp:sp>
    <dsp:sp modelId="{E4CE7A50-1832-4744-A21A-9B8821777468}">
      <dsp:nvSpPr>
        <dsp:cNvPr id="0" name=""/>
        <dsp:cNvSpPr/>
      </dsp:nvSpPr>
      <dsp:spPr>
        <a:xfrm rot="5400000">
          <a:off x="3694679" y="-1693457"/>
          <a:ext cx="1107158" cy="66951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b="1" kern="1200" dirty="0">
              <a:latin typeface="Arial" panose="020B0604020202020204" pitchFamily="34" charset="0"/>
              <a:ea typeface="Open Sans" panose="020B0606030504020204" pitchFamily="34" charset="0"/>
              <a:cs typeface="Arial" panose="020B0604020202020204" pitchFamily="34" charset="0"/>
            </a:rPr>
            <a:t>Modulabschluss </a:t>
          </a:r>
          <a:endParaRPr lang="de-DE" sz="1400" kern="1200" dirty="0">
            <a:latin typeface="Arial" panose="020B0604020202020204" pitchFamily="34" charset="0"/>
            <a:ea typeface="Open Sans" panose="020B0606030504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de-DE" sz="1400" kern="1200" dirty="0">
              <a:latin typeface="Arial" panose="020B0604020202020204" pitchFamily="34" charset="0"/>
              <a:ea typeface="Open Sans" panose="020B0606030504020204" pitchFamily="34" charset="0"/>
              <a:cs typeface="Arial" panose="020B0604020202020204" pitchFamily="34" charset="0"/>
            </a:rPr>
            <a:t>Fristgerechtes Hochladen der Bescheinigung bis zum 30</a:t>
          </a:r>
          <a:r>
            <a:rPr lang="de-DE" sz="1400" kern="1200" dirty="0">
              <a:solidFill>
                <a:schemeClr val="tx1"/>
              </a:solidFill>
              <a:latin typeface="Arial" panose="020B0604020202020204" pitchFamily="34" charset="0"/>
              <a:ea typeface="Open Sans" panose="020B0606030504020204" pitchFamily="34" charset="0"/>
              <a:cs typeface="Arial" panose="020B0604020202020204" pitchFamily="34" charset="0"/>
            </a:rPr>
            <a:t>.09. </a:t>
          </a:r>
          <a:r>
            <a:rPr lang="de-DE" sz="1400" kern="1200" dirty="0">
              <a:latin typeface="Arial" panose="020B0604020202020204" pitchFamily="34" charset="0"/>
              <a:ea typeface="Open Sans" panose="020B0606030504020204" pitchFamily="34" charset="0"/>
              <a:cs typeface="Arial" panose="020B0604020202020204" pitchFamily="34" charset="0"/>
            </a:rPr>
            <a:t>in ILIAS</a:t>
          </a:r>
        </a:p>
        <a:p>
          <a:pPr marL="114300" lvl="1" indent="-114300" algn="l" defTabSz="622300">
            <a:lnSpc>
              <a:spcPct val="90000"/>
            </a:lnSpc>
            <a:spcBef>
              <a:spcPct val="0"/>
            </a:spcBef>
            <a:spcAft>
              <a:spcPct val="15000"/>
            </a:spcAft>
            <a:buChar char="•"/>
          </a:pPr>
          <a:r>
            <a:rPr lang="de-DE" sz="1400" b="1" kern="1200" dirty="0">
              <a:latin typeface="Arial" panose="020B0604020202020204" pitchFamily="34" charset="0"/>
              <a:ea typeface="Open Sans" panose="020B0606030504020204" pitchFamily="34" charset="0"/>
              <a:cs typeface="Arial" panose="020B0604020202020204" pitchFamily="34" charset="0"/>
            </a:rPr>
            <a:t>Verbuchung des Moduls EOP </a:t>
          </a:r>
          <a:r>
            <a:rPr lang="de-DE" sz="1400" b="0" kern="1200" dirty="0">
              <a:latin typeface="Arial" panose="020B0604020202020204" pitchFamily="34" charset="0"/>
              <a:ea typeface="Open Sans" panose="020B0606030504020204" pitchFamily="34" charset="0"/>
              <a:cs typeface="Arial" panose="020B0604020202020204" pitchFamily="34" charset="0"/>
            </a:rPr>
            <a:t>bis zum 15</a:t>
          </a:r>
          <a:r>
            <a:rPr lang="de-DE" sz="1400" kern="1200" dirty="0">
              <a:solidFill>
                <a:schemeClr val="tx1"/>
              </a:solidFill>
              <a:latin typeface="Arial" panose="020B0604020202020204" pitchFamily="34" charset="0"/>
              <a:ea typeface="Open Sans" panose="020B0606030504020204" pitchFamily="34" charset="0"/>
              <a:cs typeface="Arial" panose="020B0604020202020204" pitchFamily="34" charset="0"/>
            </a:rPr>
            <a:t>.11.</a:t>
          </a:r>
          <a:endParaRPr lang="de-DE" sz="1400" kern="1200" dirty="0">
            <a:solidFill>
              <a:srgbClr val="FF0000"/>
            </a:solidFill>
            <a:latin typeface="Arial" panose="020B0604020202020204" pitchFamily="34" charset="0"/>
            <a:ea typeface="Open Sans" panose="020B0606030504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de-DE" sz="1400" kern="1200" dirty="0">
              <a:latin typeface="Arial" panose="020B0604020202020204" pitchFamily="34" charset="0"/>
              <a:ea typeface="Open Sans" panose="020B0606030504020204" pitchFamily="34" charset="0"/>
              <a:cs typeface="Arial" panose="020B0604020202020204" pitchFamily="34" charset="0"/>
            </a:rPr>
            <a:t>Bewerbung zum Masterstudium möglich</a:t>
          </a:r>
        </a:p>
      </dsp:txBody>
      <dsp:txXfrm rot="-5400000">
        <a:off x="900670" y="1154599"/>
        <a:ext cx="6641130" cy="999064"/>
      </dsp:txXfrm>
    </dsp:sp>
    <dsp:sp modelId="{3F35168F-6570-1B49-B6C5-DD837B84519E}">
      <dsp:nvSpPr>
        <dsp:cNvPr id="0" name=""/>
        <dsp:cNvSpPr/>
      </dsp:nvSpPr>
      <dsp:spPr>
        <a:xfrm rot="5400000">
          <a:off x="-193000" y="2525402"/>
          <a:ext cx="1286671" cy="90066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err="1">
              <a:latin typeface="Arial" panose="020B0604020202020204" pitchFamily="34" charset="0"/>
              <a:cs typeface="Arial" panose="020B0604020202020204" pitchFamily="34" charset="0"/>
            </a:rPr>
            <a:t>SoSe</a:t>
          </a:r>
          <a:endParaRPr lang="de-DE" sz="1400" kern="1200" dirty="0">
            <a:latin typeface="Arial" panose="020B0604020202020204" pitchFamily="34" charset="0"/>
            <a:cs typeface="Arial" panose="020B0604020202020204" pitchFamily="34" charset="0"/>
          </a:endParaRPr>
        </a:p>
      </dsp:txBody>
      <dsp:txXfrm rot="-5400000">
        <a:off x="2" y="2782736"/>
        <a:ext cx="900669" cy="386002"/>
      </dsp:txXfrm>
    </dsp:sp>
    <dsp:sp modelId="{41BF3461-3057-B844-90AA-0CFBC8D2528F}">
      <dsp:nvSpPr>
        <dsp:cNvPr id="0" name=""/>
        <dsp:cNvSpPr/>
      </dsp:nvSpPr>
      <dsp:spPr>
        <a:xfrm rot="5400000">
          <a:off x="4071937" y="-597018"/>
          <a:ext cx="352641" cy="66951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latin typeface="Arial" panose="020B0604020202020204" pitchFamily="34" charset="0"/>
              <a:ea typeface="Open Sans" panose="020B0606030504020204" pitchFamily="34" charset="0"/>
              <a:cs typeface="Arial" panose="020B0604020202020204" pitchFamily="34" charset="0"/>
            </a:rPr>
            <a:t>Möglicher Beginn des Masterstudiums</a:t>
          </a:r>
        </a:p>
      </dsp:txBody>
      <dsp:txXfrm rot="-5400000">
        <a:off x="900670" y="2591464"/>
        <a:ext cx="6677962" cy="31821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E9CE479C-8473-5649-B36A-750E7B20C633}" type="datetimeFigureOut">
              <a:rPr lang="de-DE" smtClean="0"/>
              <a:pPr/>
              <a:t>08.09.2025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98CE2BE3-FDEB-B245-8AD9-FE155515E7DC}" type="slidenum">
              <a:rPr lang="de-DE" smtClean="0"/>
              <a:pPr/>
              <a:t>‹Nr.›</a:t>
            </a:fld>
            <a:endParaRPr lang="de-DE" dirty="0"/>
          </a:p>
        </p:txBody>
      </p:sp>
    </p:spTree>
    <p:extLst>
      <p:ext uri="{BB962C8B-B14F-4D97-AF65-F5344CB8AC3E}">
        <p14:creationId xmlns:p14="http://schemas.microsoft.com/office/powerpoint/2010/main" val="2235969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8CE2BE3-FDEB-B245-8AD9-FE155515E7DC}" type="slidenum">
              <a:rPr lang="de-DE" smtClean="0"/>
              <a:t>1</a:t>
            </a:fld>
            <a:endParaRPr lang="de-DE"/>
          </a:p>
        </p:txBody>
      </p:sp>
    </p:spTree>
    <p:extLst>
      <p:ext uri="{BB962C8B-B14F-4D97-AF65-F5344CB8AC3E}">
        <p14:creationId xmlns:p14="http://schemas.microsoft.com/office/powerpoint/2010/main" val="3158564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lnSpc>
                <a:spcPct val="107000"/>
              </a:lnSpc>
              <a:spcAft>
                <a:spcPts val="800"/>
              </a:spcAft>
            </a:pPr>
            <a:r>
              <a:rPr lang="de-DE" dirty="0"/>
              <a:t>Erläuterung: Es gibt insgesamt 5 PROMPT! Projektstränge aus denen ausgewählt werden kann.</a:t>
            </a:r>
            <a:br>
              <a:rPr lang="de-DE" dirty="0"/>
            </a:br>
            <a:br>
              <a:rPr lang="de-DE" sz="1800" kern="100" dirty="0">
                <a:effectLst/>
                <a:latin typeface="Aptos" panose="020B0004020202020204" pitchFamily="34" charset="0"/>
                <a:ea typeface="Aptos" panose="020B0004020202020204" pitchFamily="34" charset="0"/>
                <a:cs typeface="Times New Roman" panose="02020603050405020304" pitchFamily="18" charset="0"/>
              </a:rPr>
            </a:br>
            <a:r>
              <a:rPr lang="de-DE" sz="1800" kern="100" dirty="0">
                <a:effectLst/>
                <a:latin typeface="Aptos" panose="020B0004020202020204" pitchFamily="34" charset="0"/>
                <a:ea typeface="Aptos" panose="020B0004020202020204" pitchFamily="34" charset="0"/>
                <a:cs typeface="Times New Roman" panose="02020603050405020304" pitchFamily="18" charset="0"/>
              </a:rPr>
              <a:t>Das Projekt PROMPT! bietet verschiedene Einsatzmöglichkeiten, die mit der Belegung über KLIPS in das entsprechende Begleitseminar gewählt werden können. Im Projektstrang Internationale Förderklassen werden geflüchtete Schüler*innen beim Spracherwerb unterstützt, im Projekt für die Regelklassen werden gezielt Kinder in Kleingruppen gefördert. In beiden Projektsträngen wird eng mit den Lehrkräften in den Schulen vor Ort zusammen gearbeitet. </a:t>
            </a:r>
          </a:p>
          <a:p>
            <a:pPr>
              <a:lnSpc>
                <a:spcPct val="107000"/>
              </a:lnSpc>
              <a:spcAft>
                <a:spcPts val="800"/>
              </a:spcAft>
            </a:pP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Im BFP können die Studierenden sich in Kölner Notunterkünften engagieren, junge Erwachsene im Berufseinstieg begleiten oder im Ganztag Projekte konzipieren, um Bildungsteilhabe zu stärken.</a:t>
            </a:r>
            <a:endParaRPr dirty="0"/>
          </a:p>
        </p:txBody>
      </p:sp>
      <p:sp>
        <p:nvSpPr>
          <p:cNvPr id="4" name="Slide Number Placeholder 3"/>
          <p:cNvSpPr>
            <a:spLocks noGrp="1"/>
          </p:cNvSpPr>
          <p:nvPr>
            <p:ph type="sldNum" sz="quarter" idx="10"/>
          </p:nvPr>
        </p:nvSpPr>
        <p:spPr bwMode="auto"/>
        <p:txBody>
          <a:bodyPr/>
          <a:lstStyle/>
          <a:p>
            <a:pPr>
              <a:defRPr/>
            </a:pPr>
            <a:fld id="{970BF64A-B792-6506-3AF9-E8D4909083A7}" type="slidenum">
              <a:rPr/>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10"/>
          </p:nvPr>
        </p:nvSpPr>
        <p:spPr bwMode="auto"/>
        <p:txBody>
          <a:bodyPr/>
          <a:lstStyle/>
          <a:p>
            <a:pPr>
              <a:defRPr/>
            </a:pPr>
            <a:fld id="{17C5BB11-5376-BC47-9FA8-38727C5CF9B0}" type="slidenum">
              <a:rPr lang="de-DE"/>
              <a:t>15</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0E3D4-4740-F460-403C-EC5F45491819}"/>
            </a:ext>
          </a:extLst>
        </p:cNvPr>
        <p:cNvGrpSpPr/>
        <p:nvPr/>
      </p:nvGrpSpPr>
      <p:grpSpPr bwMode="auto">
        <a:xfrm>
          <a:off x="0" y="0"/>
          <a:ext cx="0" cy="0"/>
          <a:chOff x="0" y="0"/>
          <a:chExt cx="0" cy="0"/>
        </a:xfrm>
      </p:grpSpPr>
      <p:sp>
        <p:nvSpPr>
          <p:cNvPr id="2" name="Folienbildplatzhalter 1">
            <a:extLst>
              <a:ext uri="{FF2B5EF4-FFF2-40B4-BE49-F238E27FC236}">
                <a16:creationId xmlns:a16="http://schemas.microsoft.com/office/drawing/2014/main" id="{38E12435-EAC6-632E-C4C9-2D57413C629F}"/>
              </a:ext>
            </a:extLst>
          </p:cNvPr>
          <p:cNvSpPr>
            <a:spLocks noGrp="1" noRot="1" noChangeAspect="1"/>
          </p:cNvSpPr>
          <p:nvPr>
            <p:ph type="sldImg"/>
          </p:nvPr>
        </p:nvSpPr>
        <p:spPr bwMode="auto"/>
      </p:sp>
      <p:sp>
        <p:nvSpPr>
          <p:cNvPr id="3" name="Notizenplatzhalter 2">
            <a:extLst>
              <a:ext uri="{FF2B5EF4-FFF2-40B4-BE49-F238E27FC236}">
                <a16:creationId xmlns:a16="http://schemas.microsoft.com/office/drawing/2014/main" id="{241F6BBD-B819-98B8-7BB1-FF43981C848B}"/>
              </a:ext>
            </a:extLst>
          </p:cNvPr>
          <p:cNvSpPr>
            <a:spLocks noGrp="1"/>
          </p:cNvSpPr>
          <p:nvPr>
            <p:ph type="body" idx="1"/>
          </p:nvPr>
        </p:nvSpPr>
        <p:spPr bwMode="auto"/>
        <p:txBody>
          <a:bodyPr/>
          <a:lstStyle/>
          <a:p>
            <a:pPr>
              <a:defRPr/>
            </a:pPr>
            <a:r>
              <a:rPr lang="de-DE" dirty="0"/>
              <a:t>Info für Dozierende: </a:t>
            </a:r>
            <a:br>
              <a:rPr lang="de-DE" dirty="0"/>
            </a:br>
            <a:r>
              <a:rPr lang="de-DE" dirty="0"/>
              <a:t>Gerne auf Tonspur: </a:t>
            </a:r>
            <a:br>
              <a:rPr lang="de-DE" dirty="0"/>
            </a:br>
            <a:r>
              <a:rPr lang="de-DE" dirty="0"/>
              <a:t>Wir würden uns freuen, wenn Sie auf beide Projekte aufmerksam machen könnten und die Studierenden motivieren ggf. an einem der beiden Projekte für mehr Praxiserfahrung und Bildungsgerechtigkeit teilzunehmen. Weitere Informationen und Ansprechpartner*innen finden die Studierenden über unserer Projekt-Websites oder direkt per QR-Code auf den Folien.</a:t>
            </a:r>
            <a:br>
              <a:rPr lang="de-DE" dirty="0"/>
            </a:br>
            <a:br>
              <a:rPr lang="de-DE" dirty="0"/>
            </a:br>
            <a:r>
              <a:rPr lang="de-DE" dirty="0"/>
              <a:t>Informationen zu PROMPT! Bildungsteilhabe stärken: https://zfl.uni-koeln.de/praxisphasen/projekte/prompt-bildungsteilhabe-staerken</a:t>
            </a:r>
            <a:br>
              <a:rPr lang="de-DE" dirty="0"/>
            </a:br>
            <a:br>
              <a:rPr lang="de-DE" dirty="0"/>
            </a:br>
            <a:r>
              <a:rPr lang="de-DE" dirty="0"/>
              <a:t>Informationen zu WEICHENSTELLUNG: https://zfl.uni-koeln.de/praxisphasen/projekte/weichenstellung</a:t>
            </a:r>
          </a:p>
          <a:p>
            <a:pPr>
              <a:defRPr/>
            </a:pPr>
            <a:endParaRPr lang="de-DE" dirty="0"/>
          </a:p>
          <a:p>
            <a:pPr>
              <a:defRPr/>
            </a:pPr>
            <a:br>
              <a:rPr lang="de-DE" dirty="0"/>
            </a:br>
            <a:br>
              <a:rPr lang="de-DE" dirty="0"/>
            </a:br>
            <a:endParaRPr lang="de-DE" dirty="0"/>
          </a:p>
        </p:txBody>
      </p:sp>
      <p:sp>
        <p:nvSpPr>
          <p:cNvPr id="4" name="Foliennummernplatzhalter 3">
            <a:extLst>
              <a:ext uri="{FF2B5EF4-FFF2-40B4-BE49-F238E27FC236}">
                <a16:creationId xmlns:a16="http://schemas.microsoft.com/office/drawing/2014/main" id="{9BE25958-CE1D-72E8-BA68-D2F2AB05EC34}"/>
              </a:ext>
            </a:extLst>
          </p:cNvPr>
          <p:cNvSpPr>
            <a:spLocks noGrp="1"/>
          </p:cNvSpPr>
          <p:nvPr>
            <p:ph type="sldNum" sz="quarter" idx="5"/>
          </p:nvPr>
        </p:nvSpPr>
        <p:spPr bwMode="auto"/>
        <p:txBody>
          <a:bodyPr/>
          <a:lstStyle/>
          <a:p>
            <a:pPr>
              <a:defRPr/>
            </a:pPr>
            <a:fld id="{3D86A49F-3DF9-4C57-8703-B5CB0DC31724}" type="slidenum">
              <a:rPr lang="de-DE"/>
              <a:t>16</a:t>
            </a:fld>
            <a:endParaRPr lang="de-DE"/>
          </a:p>
        </p:txBody>
      </p:sp>
    </p:spTree>
    <p:extLst>
      <p:ext uri="{BB962C8B-B14F-4D97-AF65-F5344CB8AC3E}">
        <p14:creationId xmlns:p14="http://schemas.microsoft.com/office/powerpoint/2010/main" val="3735481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Lernteam-Sitzung müssen keine Präsenzsitzung sein; sie werden von Ihnen eigenständig organisiert; gerne können Sie in der regulären Seminarzeit diesen Seminarraum nutzen</a:t>
            </a:r>
          </a:p>
          <a:p>
            <a:endParaRPr lang="de-DE" dirty="0"/>
          </a:p>
          <a:p>
            <a:r>
              <a:rPr lang="de-DE" b="1" dirty="0"/>
              <a:t>Schon hier Hinweis auf Beratungs- und Abschlusssitzung</a:t>
            </a:r>
          </a:p>
        </p:txBody>
      </p:sp>
      <p:sp>
        <p:nvSpPr>
          <p:cNvPr id="4" name="Foliennummernplatzhalter 3"/>
          <p:cNvSpPr>
            <a:spLocks noGrp="1"/>
          </p:cNvSpPr>
          <p:nvPr>
            <p:ph type="sldNum" sz="quarter" idx="5"/>
          </p:nvPr>
        </p:nvSpPr>
        <p:spPr/>
        <p:txBody>
          <a:bodyPr/>
          <a:lstStyle/>
          <a:p>
            <a:fld id="{98CE2BE3-FDEB-B245-8AD9-FE155515E7DC}" type="slidenum">
              <a:rPr lang="de-DE" smtClean="0"/>
              <a:t>19</a:t>
            </a:fld>
            <a:endParaRPr lang="de-DE"/>
          </a:p>
        </p:txBody>
      </p:sp>
    </p:spTree>
    <p:extLst>
      <p:ext uri="{BB962C8B-B14F-4D97-AF65-F5344CB8AC3E}">
        <p14:creationId xmlns:p14="http://schemas.microsoft.com/office/powerpoint/2010/main" val="2263646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Termin direkt jetzt schon notieren</a:t>
            </a:r>
          </a:p>
        </p:txBody>
      </p:sp>
      <p:sp>
        <p:nvSpPr>
          <p:cNvPr id="4" name="Foliennummernplatzhalter 3"/>
          <p:cNvSpPr>
            <a:spLocks noGrp="1"/>
          </p:cNvSpPr>
          <p:nvPr>
            <p:ph type="sldNum" sz="quarter" idx="5"/>
          </p:nvPr>
        </p:nvSpPr>
        <p:spPr/>
        <p:txBody>
          <a:bodyPr/>
          <a:lstStyle/>
          <a:p>
            <a:fld id="{98CE2BE3-FDEB-B245-8AD9-FE155515E7DC}" type="slidenum">
              <a:rPr lang="de-DE" smtClean="0"/>
              <a:t>21</a:t>
            </a:fld>
            <a:endParaRPr lang="de-DE"/>
          </a:p>
        </p:txBody>
      </p:sp>
    </p:spTree>
    <p:extLst>
      <p:ext uri="{BB962C8B-B14F-4D97-AF65-F5344CB8AC3E}">
        <p14:creationId xmlns:p14="http://schemas.microsoft.com/office/powerpoint/2010/main" val="861761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Wahrscheinlich sehr vieles neu für Sie; viele Fragen werden im digitalen Begleitkurs beantwortet; dieser ist so aufgebaut, dass Sie gut damit arbeiten können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Gibt es Fragen, deren Beantwortung Ihnen jetzt ganz wichtig erscheint?</a:t>
            </a:r>
          </a:p>
          <a:p>
            <a:endParaRPr lang="de-DE" dirty="0"/>
          </a:p>
        </p:txBody>
      </p:sp>
      <p:sp>
        <p:nvSpPr>
          <p:cNvPr id="4" name="Foliennummernplatzhalter 3"/>
          <p:cNvSpPr>
            <a:spLocks noGrp="1"/>
          </p:cNvSpPr>
          <p:nvPr>
            <p:ph type="sldNum" sz="quarter" idx="5"/>
          </p:nvPr>
        </p:nvSpPr>
        <p:spPr/>
        <p:txBody>
          <a:bodyPr/>
          <a:lstStyle/>
          <a:p>
            <a:fld id="{98CE2BE3-FDEB-B245-8AD9-FE155515E7DC}" type="slidenum">
              <a:rPr lang="de-DE" smtClean="0"/>
              <a:t>23</a:t>
            </a:fld>
            <a:endParaRPr lang="de-DE"/>
          </a:p>
        </p:txBody>
      </p:sp>
    </p:spTree>
    <p:extLst>
      <p:ext uri="{BB962C8B-B14F-4D97-AF65-F5344CB8AC3E}">
        <p14:creationId xmlns:p14="http://schemas.microsoft.com/office/powerpoint/2010/main" val="230783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Daten verändern!</a:t>
            </a:r>
          </a:p>
        </p:txBody>
      </p:sp>
      <p:sp>
        <p:nvSpPr>
          <p:cNvPr id="4" name="Foliennummernplatzhalter 3"/>
          <p:cNvSpPr>
            <a:spLocks noGrp="1"/>
          </p:cNvSpPr>
          <p:nvPr>
            <p:ph type="sldNum" sz="quarter" idx="5"/>
          </p:nvPr>
        </p:nvSpPr>
        <p:spPr/>
        <p:txBody>
          <a:bodyPr/>
          <a:lstStyle/>
          <a:p>
            <a:fld id="{98CE2BE3-FDEB-B245-8AD9-FE155515E7DC}" type="slidenum">
              <a:rPr lang="de-DE" smtClean="0"/>
              <a:t>25</a:t>
            </a:fld>
            <a:endParaRPr lang="de-DE"/>
          </a:p>
        </p:txBody>
      </p:sp>
    </p:spTree>
    <p:extLst>
      <p:ext uri="{BB962C8B-B14F-4D97-AF65-F5344CB8AC3E}">
        <p14:creationId xmlns:p14="http://schemas.microsoft.com/office/powerpoint/2010/main" val="1259233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(Vordruck ist noch im alten Design?)</a:t>
            </a:r>
          </a:p>
        </p:txBody>
      </p:sp>
      <p:sp>
        <p:nvSpPr>
          <p:cNvPr id="4" name="Foliennummernplatzhalter 3"/>
          <p:cNvSpPr>
            <a:spLocks noGrp="1"/>
          </p:cNvSpPr>
          <p:nvPr>
            <p:ph type="sldNum" sz="quarter" idx="5"/>
          </p:nvPr>
        </p:nvSpPr>
        <p:spPr/>
        <p:txBody>
          <a:bodyPr/>
          <a:lstStyle/>
          <a:p>
            <a:fld id="{98CE2BE3-FDEB-B245-8AD9-FE155515E7DC}" type="slidenum">
              <a:rPr lang="de-DE" smtClean="0"/>
              <a:t>26</a:t>
            </a:fld>
            <a:endParaRPr lang="de-DE"/>
          </a:p>
        </p:txBody>
      </p:sp>
    </p:spTree>
    <p:extLst>
      <p:ext uri="{BB962C8B-B14F-4D97-AF65-F5344CB8AC3E}">
        <p14:creationId xmlns:p14="http://schemas.microsoft.com/office/powerpoint/2010/main" val="3125991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8CE2BE3-FDEB-B245-8AD9-FE155515E7DC}" type="slidenum">
              <a:rPr lang="de-DE" smtClean="0"/>
              <a:t>27</a:t>
            </a:fld>
            <a:endParaRPr lang="de-DE"/>
          </a:p>
        </p:txBody>
      </p:sp>
    </p:spTree>
    <p:extLst>
      <p:ext uri="{BB962C8B-B14F-4D97-AF65-F5344CB8AC3E}">
        <p14:creationId xmlns:p14="http://schemas.microsoft.com/office/powerpoint/2010/main" val="370712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(Aktualisieren der Semester!)</a:t>
            </a:r>
          </a:p>
        </p:txBody>
      </p:sp>
      <p:sp>
        <p:nvSpPr>
          <p:cNvPr id="4" name="Foliennummernplatzhalter 3"/>
          <p:cNvSpPr>
            <a:spLocks noGrp="1"/>
          </p:cNvSpPr>
          <p:nvPr>
            <p:ph type="sldNum" sz="quarter" idx="5"/>
          </p:nvPr>
        </p:nvSpPr>
        <p:spPr/>
        <p:txBody>
          <a:bodyPr/>
          <a:lstStyle/>
          <a:p>
            <a:fld id="{98CE2BE3-FDEB-B245-8AD9-FE155515E7DC}" type="slidenum">
              <a:rPr lang="de-DE" smtClean="0"/>
              <a:t>29</a:t>
            </a:fld>
            <a:endParaRPr lang="de-DE"/>
          </a:p>
        </p:txBody>
      </p:sp>
    </p:spTree>
    <p:extLst>
      <p:ext uri="{BB962C8B-B14F-4D97-AF65-F5344CB8AC3E}">
        <p14:creationId xmlns:p14="http://schemas.microsoft.com/office/powerpoint/2010/main" val="4170690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Sehr viele Informationen finden Sie in der Kick-Off-Veranstaltung, die auf dem digitalen Begleitkurs verlinkt ist. Falls Sie diese noch nicht angesehen haben, holen Sie dieses bitte unbedingt bis zur nächsten Sitzung nach!!!</a:t>
            </a:r>
          </a:p>
        </p:txBody>
      </p:sp>
      <p:sp>
        <p:nvSpPr>
          <p:cNvPr id="4" name="Foliennummernplatzhalter 3"/>
          <p:cNvSpPr>
            <a:spLocks noGrp="1"/>
          </p:cNvSpPr>
          <p:nvPr>
            <p:ph type="sldNum" sz="quarter" idx="5"/>
          </p:nvPr>
        </p:nvSpPr>
        <p:spPr/>
        <p:txBody>
          <a:bodyPr/>
          <a:lstStyle/>
          <a:p>
            <a:fld id="{98CE2BE3-FDEB-B245-8AD9-FE155515E7DC}" type="slidenum">
              <a:rPr lang="de-DE" smtClean="0"/>
              <a:t>2</a:t>
            </a:fld>
            <a:endParaRPr lang="de-DE"/>
          </a:p>
        </p:txBody>
      </p:sp>
    </p:spTree>
    <p:extLst>
      <p:ext uri="{BB962C8B-B14F-4D97-AF65-F5344CB8AC3E}">
        <p14:creationId xmlns:p14="http://schemas.microsoft.com/office/powerpoint/2010/main" val="2704838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(Aktualisieren der Semester!)</a:t>
            </a:r>
          </a:p>
          <a:p>
            <a:endParaRPr lang="de-DE" dirty="0"/>
          </a:p>
        </p:txBody>
      </p:sp>
      <p:sp>
        <p:nvSpPr>
          <p:cNvPr id="4" name="Foliennummernplatzhalter 3"/>
          <p:cNvSpPr>
            <a:spLocks noGrp="1"/>
          </p:cNvSpPr>
          <p:nvPr>
            <p:ph type="sldNum" sz="quarter" idx="5"/>
          </p:nvPr>
        </p:nvSpPr>
        <p:spPr/>
        <p:txBody>
          <a:bodyPr/>
          <a:lstStyle/>
          <a:p>
            <a:fld id="{98CE2BE3-FDEB-B245-8AD9-FE155515E7DC}" type="slidenum">
              <a:rPr lang="de-DE" smtClean="0"/>
              <a:t>30</a:t>
            </a:fld>
            <a:endParaRPr lang="de-DE"/>
          </a:p>
        </p:txBody>
      </p:sp>
    </p:spTree>
    <p:extLst>
      <p:ext uri="{BB962C8B-B14F-4D97-AF65-F5344CB8AC3E}">
        <p14:creationId xmlns:p14="http://schemas.microsoft.com/office/powerpoint/2010/main" val="54494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Wer von Ihnen hat schon mal einen Blick in den digitalen Begleitkurs geworfen?</a:t>
            </a:r>
          </a:p>
        </p:txBody>
      </p:sp>
      <p:sp>
        <p:nvSpPr>
          <p:cNvPr id="4" name="Foliennummernplatzhalter 3"/>
          <p:cNvSpPr>
            <a:spLocks noGrp="1"/>
          </p:cNvSpPr>
          <p:nvPr>
            <p:ph type="sldNum" sz="quarter" idx="5"/>
          </p:nvPr>
        </p:nvSpPr>
        <p:spPr/>
        <p:txBody>
          <a:bodyPr/>
          <a:lstStyle/>
          <a:p>
            <a:fld id="{98CE2BE3-FDEB-B245-8AD9-FE155515E7DC}" type="slidenum">
              <a:rPr lang="de-DE" smtClean="0"/>
              <a:t>31</a:t>
            </a:fld>
            <a:endParaRPr lang="de-DE"/>
          </a:p>
        </p:txBody>
      </p:sp>
    </p:spTree>
    <p:extLst>
      <p:ext uri="{BB962C8B-B14F-4D97-AF65-F5344CB8AC3E}">
        <p14:creationId xmlns:p14="http://schemas.microsoft.com/office/powerpoint/2010/main" val="2561187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(Aktualisieren der Lernkarte)</a:t>
            </a:r>
          </a:p>
        </p:txBody>
      </p:sp>
      <p:sp>
        <p:nvSpPr>
          <p:cNvPr id="4" name="Foliennummernplatzhalter 3"/>
          <p:cNvSpPr>
            <a:spLocks noGrp="1"/>
          </p:cNvSpPr>
          <p:nvPr>
            <p:ph type="sldNum" sz="quarter" idx="5"/>
          </p:nvPr>
        </p:nvSpPr>
        <p:spPr/>
        <p:txBody>
          <a:bodyPr/>
          <a:lstStyle/>
          <a:p>
            <a:fld id="{98CE2BE3-FDEB-B245-8AD9-FE155515E7DC}" type="slidenum">
              <a:rPr lang="de-DE" smtClean="0"/>
              <a:t>32</a:t>
            </a:fld>
            <a:endParaRPr lang="de-DE"/>
          </a:p>
        </p:txBody>
      </p:sp>
    </p:spTree>
    <p:extLst>
      <p:ext uri="{BB962C8B-B14F-4D97-AF65-F5344CB8AC3E}">
        <p14:creationId xmlns:p14="http://schemas.microsoft.com/office/powerpoint/2010/main" val="2642790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(Link aktualisieren)</a:t>
            </a:r>
          </a:p>
        </p:txBody>
      </p:sp>
      <p:sp>
        <p:nvSpPr>
          <p:cNvPr id="4" name="Foliennummernplatzhalter 3"/>
          <p:cNvSpPr>
            <a:spLocks noGrp="1"/>
          </p:cNvSpPr>
          <p:nvPr>
            <p:ph type="sldNum" sz="quarter" idx="5"/>
          </p:nvPr>
        </p:nvSpPr>
        <p:spPr/>
        <p:txBody>
          <a:bodyPr/>
          <a:lstStyle/>
          <a:p>
            <a:fld id="{98CE2BE3-FDEB-B245-8AD9-FE155515E7DC}" type="slidenum">
              <a:rPr lang="de-DE" smtClean="0"/>
              <a:t>34</a:t>
            </a:fld>
            <a:endParaRPr lang="de-DE"/>
          </a:p>
        </p:txBody>
      </p:sp>
    </p:spTree>
    <p:extLst>
      <p:ext uri="{BB962C8B-B14F-4D97-AF65-F5344CB8AC3E}">
        <p14:creationId xmlns:p14="http://schemas.microsoft.com/office/powerpoint/2010/main" val="119525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(Link aktualisieren)</a:t>
            </a:r>
          </a:p>
          <a:p>
            <a:endParaRPr lang="de-DE" dirty="0"/>
          </a:p>
        </p:txBody>
      </p:sp>
      <p:sp>
        <p:nvSpPr>
          <p:cNvPr id="4" name="Foliennummernplatzhalter 3"/>
          <p:cNvSpPr>
            <a:spLocks noGrp="1"/>
          </p:cNvSpPr>
          <p:nvPr>
            <p:ph type="sldNum" sz="quarter" idx="5"/>
          </p:nvPr>
        </p:nvSpPr>
        <p:spPr/>
        <p:txBody>
          <a:bodyPr/>
          <a:lstStyle/>
          <a:p>
            <a:fld id="{98CE2BE3-FDEB-B245-8AD9-FE155515E7DC}" type="slidenum">
              <a:rPr lang="de-DE" smtClean="0"/>
              <a:t>35</a:t>
            </a:fld>
            <a:endParaRPr lang="de-DE"/>
          </a:p>
        </p:txBody>
      </p:sp>
    </p:spTree>
    <p:extLst>
      <p:ext uri="{BB962C8B-B14F-4D97-AF65-F5344CB8AC3E}">
        <p14:creationId xmlns:p14="http://schemas.microsoft.com/office/powerpoint/2010/main" val="1862939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(Link aktualisieren)</a:t>
            </a:r>
          </a:p>
          <a:p>
            <a:endParaRPr lang="de-DE" dirty="0"/>
          </a:p>
        </p:txBody>
      </p:sp>
      <p:sp>
        <p:nvSpPr>
          <p:cNvPr id="4" name="Foliennummernplatzhalter 3"/>
          <p:cNvSpPr>
            <a:spLocks noGrp="1"/>
          </p:cNvSpPr>
          <p:nvPr>
            <p:ph type="sldNum" sz="quarter" idx="5"/>
          </p:nvPr>
        </p:nvSpPr>
        <p:spPr/>
        <p:txBody>
          <a:bodyPr/>
          <a:lstStyle/>
          <a:p>
            <a:fld id="{98CE2BE3-FDEB-B245-8AD9-FE155515E7DC}" type="slidenum">
              <a:rPr lang="de-DE" smtClean="0"/>
              <a:t>36</a:t>
            </a:fld>
            <a:endParaRPr lang="de-DE"/>
          </a:p>
        </p:txBody>
      </p:sp>
    </p:spTree>
    <p:extLst>
      <p:ext uri="{BB962C8B-B14F-4D97-AF65-F5344CB8AC3E}">
        <p14:creationId xmlns:p14="http://schemas.microsoft.com/office/powerpoint/2010/main" val="1575711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(Link aktualisieren)</a:t>
            </a:r>
          </a:p>
        </p:txBody>
      </p:sp>
      <p:sp>
        <p:nvSpPr>
          <p:cNvPr id="4" name="Foliennummernplatzhalter 3"/>
          <p:cNvSpPr>
            <a:spLocks noGrp="1"/>
          </p:cNvSpPr>
          <p:nvPr>
            <p:ph type="sldNum" sz="quarter" idx="5"/>
          </p:nvPr>
        </p:nvSpPr>
        <p:spPr/>
        <p:txBody>
          <a:bodyPr/>
          <a:lstStyle/>
          <a:p>
            <a:fld id="{98CE2BE3-FDEB-B245-8AD9-FE155515E7DC}" type="slidenum">
              <a:rPr lang="de-DE" smtClean="0"/>
              <a:t>37</a:t>
            </a:fld>
            <a:endParaRPr lang="de-DE"/>
          </a:p>
        </p:txBody>
      </p:sp>
    </p:spTree>
    <p:extLst>
      <p:ext uri="{BB962C8B-B14F-4D97-AF65-F5344CB8AC3E}">
        <p14:creationId xmlns:p14="http://schemas.microsoft.com/office/powerpoint/2010/main" val="3554848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(Link hinzufügen</a:t>
            </a:r>
            <a:r>
              <a:rPr lang="de-DE" dirty="0"/>
              <a:t>)</a:t>
            </a:r>
          </a:p>
        </p:txBody>
      </p:sp>
      <p:sp>
        <p:nvSpPr>
          <p:cNvPr id="4" name="Foliennummernplatzhalter 3"/>
          <p:cNvSpPr>
            <a:spLocks noGrp="1"/>
          </p:cNvSpPr>
          <p:nvPr>
            <p:ph type="sldNum" sz="quarter" idx="5"/>
          </p:nvPr>
        </p:nvSpPr>
        <p:spPr/>
        <p:txBody>
          <a:bodyPr/>
          <a:lstStyle/>
          <a:p>
            <a:fld id="{98CE2BE3-FDEB-B245-8AD9-FE155515E7DC}" type="slidenum">
              <a:rPr lang="de-DE" smtClean="0"/>
              <a:t>38</a:t>
            </a:fld>
            <a:endParaRPr lang="de-DE"/>
          </a:p>
        </p:txBody>
      </p:sp>
    </p:spTree>
    <p:extLst>
      <p:ext uri="{BB962C8B-B14F-4D97-AF65-F5344CB8AC3E}">
        <p14:creationId xmlns:p14="http://schemas.microsoft.com/office/powerpoint/2010/main" val="2685080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(Link aktualisieren)</a:t>
            </a:r>
          </a:p>
          <a:p>
            <a:endParaRPr lang="de-DE" dirty="0"/>
          </a:p>
        </p:txBody>
      </p:sp>
      <p:sp>
        <p:nvSpPr>
          <p:cNvPr id="4" name="Foliennummernplatzhalter 3"/>
          <p:cNvSpPr>
            <a:spLocks noGrp="1"/>
          </p:cNvSpPr>
          <p:nvPr>
            <p:ph type="sldNum" sz="quarter" idx="5"/>
          </p:nvPr>
        </p:nvSpPr>
        <p:spPr/>
        <p:txBody>
          <a:bodyPr/>
          <a:lstStyle/>
          <a:p>
            <a:fld id="{98CE2BE3-FDEB-B245-8AD9-FE155515E7DC}" type="slidenum">
              <a:rPr lang="de-DE" smtClean="0"/>
              <a:t>39</a:t>
            </a:fld>
            <a:endParaRPr lang="de-DE"/>
          </a:p>
        </p:txBody>
      </p:sp>
    </p:spTree>
    <p:extLst>
      <p:ext uri="{BB962C8B-B14F-4D97-AF65-F5344CB8AC3E}">
        <p14:creationId xmlns:p14="http://schemas.microsoft.com/office/powerpoint/2010/main" val="2810202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b="1" dirty="0"/>
              <a:t>Folie 34: </a:t>
            </a:r>
            <a:r>
              <a:rPr lang="de-DE" dirty="0" err="1"/>
              <a:t>Impromtu</a:t>
            </a:r>
            <a:r>
              <a:rPr lang="de-DE" dirty="0"/>
              <a:t> </a:t>
            </a:r>
            <a:r>
              <a:rPr lang="de-DE" dirty="0" err="1"/>
              <a:t>networking</a:t>
            </a:r>
            <a:r>
              <a:rPr lang="de-DE" dirty="0"/>
              <a:t> (Methode auch bekannt unter „Marktplatz“):  Ziel: Austausch und Kontakt, kann ohne Vorbereitung durchgeführt werden und als Hinführung auf ein Thema dienen</a:t>
            </a:r>
          </a:p>
          <a:p>
            <a:pPr>
              <a:defRPr/>
            </a:pPr>
            <a:endParaRPr lang="de-DE" dirty="0"/>
          </a:p>
          <a:p>
            <a:pPr>
              <a:defRPr/>
            </a:pPr>
            <a:r>
              <a:rPr lang="de-DE" dirty="0"/>
              <a:t>Alle stehen auf und stellen sich in freien Raum ohne Möbel, nach Signal wird eine Person zum Austausch gesucht, nach Signal Wechsel der Person und erneuter Austausch - insgesamt 4 Runden a 1,5 Minuten</a:t>
            </a:r>
          </a:p>
        </p:txBody>
      </p:sp>
      <p:sp>
        <p:nvSpPr>
          <p:cNvPr id="4" name="Foliennummernplatzhalter 3"/>
          <p:cNvSpPr>
            <a:spLocks noGrp="1"/>
          </p:cNvSpPr>
          <p:nvPr>
            <p:ph type="sldNum" sz="quarter" idx="5"/>
          </p:nvPr>
        </p:nvSpPr>
        <p:spPr/>
        <p:txBody>
          <a:bodyPr/>
          <a:lstStyle/>
          <a:p>
            <a:fld id="{98CE2BE3-FDEB-B245-8AD9-FE155515E7DC}" type="slidenum">
              <a:rPr lang="de-DE" smtClean="0"/>
              <a:pPr/>
              <a:t>41</a:t>
            </a:fld>
            <a:endParaRPr lang="de-DE" dirty="0"/>
          </a:p>
        </p:txBody>
      </p:sp>
    </p:spTree>
    <p:extLst>
      <p:ext uri="{BB962C8B-B14F-4D97-AF65-F5344CB8AC3E}">
        <p14:creationId xmlns:p14="http://schemas.microsoft.com/office/powerpoint/2010/main" val="1299652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Damit Sie wissen, mit wem Sie es in diesem Seminar zu tun haben: Wie sie sehen, kann der Beruf, den Sie anstreben, sehr abwechslungsreich sein und Ihnen viele unterschiedliche Arbeitsbereiche bieten</a:t>
            </a:r>
          </a:p>
        </p:txBody>
      </p:sp>
      <p:sp>
        <p:nvSpPr>
          <p:cNvPr id="4" name="Foliennummernplatzhalter 3"/>
          <p:cNvSpPr>
            <a:spLocks noGrp="1"/>
          </p:cNvSpPr>
          <p:nvPr>
            <p:ph type="sldNum" sz="quarter" idx="5"/>
          </p:nvPr>
        </p:nvSpPr>
        <p:spPr/>
        <p:txBody>
          <a:bodyPr/>
          <a:lstStyle/>
          <a:p>
            <a:fld id="{98CE2BE3-FDEB-B245-8AD9-FE155515E7DC}" type="slidenum">
              <a:rPr lang="de-DE" smtClean="0"/>
              <a:t>4</a:t>
            </a:fld>
            <a:endParaRPr lang="de-DE"/>
          </a:p>
        </p:txBody>
      </p:sp>
    </p:spTree>
    <p:extLst>
      <p:ext uri="{BB962C8B-B14F-4D97-AF65-F5344CB8AC3E}">
        <p14:creationId xmlns:p14="http://schemas.microsoft.com/office/powerpoint/2010/main" val="3408381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 35: Beide Aussagen lesen lassen, Murmelgruppen – </a:t>
            </a:r>
          </a:p>
          <a:p>
            <a:endParaRPr lang="de-DE" dirty="0"/>
          </a:p>
          <a:p>
            <a:r>
              <a:rPr lang="de-DE" dirty="0"/>
              <a:t>Die Studierenden sollen einen Zusammenhang zwischen Reflexion (Folie 35) von ihren Erfahrungen (Folie 34) und ihre Nutzung für die Professionalisierung herstellen. </a:t>
            </a:r>
          </a:p>
          <a:p>
            <a:endParaRPr lang="de-DE" dirty="0"/>
          </a:p>
          <a:p>
            <a:r>
              <a:rPr lang="de-DE" dirty="0"/>
              <a:t>Ziel der Übung: Professionalisierung bedeutet auch, Erfahrungen für die Weiterentwicklung zu nutzen; dafür müssen diese reflektiert werden.</a:t>
            </a:r>
          </a:p>
        </p:txBody>
      </p:sp>
      <p:sp>
        <p:nvSpPr>
          <p:cNvPr id="4" name="Foliennummernplatzhalter 3"/>
          <p:cNvSpPr>
            <a:spLocks noGrp="1"/>
          </p:cNvSpPr>
          <p:nvPr>
            <p:ph type="sldNum" sz="quarter" idx="5"/>
          </p:nvPr>
        </p:nvSpPr>
        <p:spPr/>
        <p:txBody>
          <a:bodyPr/>
          <a:lstStyle/>
          <a:p>
            <a:fld id="{98CE2BE3-FDEB-B245-8AD9-FE155515E7DC}" type="slidenum">
              <a:rPr lang="de-DE" smtClean="0"/>
              <a:pPr/>
              <a:t>42</a:t>
            </a:fld>
            <a:endParaRPr lang="de-DE" dirty="0"/>
          </a:p>
        </p:txBody>
      </p:sp>
    </p:spTree>
    <p:extLst>
      <p:ext uri="{BB962C8B-B14F-4D97-AF65-F5344CB8AC3E}">
        <p14:creationId xmlns:p14="http://schemas.microsoft.com/office/powerpoint/2010/main" val="448766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ym typeface="Wingdings" panose="05000000000000000000" pitchFamily="2" charset="2"/>
              </a:rPr>
              <a:t>Falls Portfolio in ILIAS noch nicht angelegt wurde, können die Studierenden ihre Notizen später übertragen.</a:t>
            </a:r>
            <a:endParaRPr lang="de-DE" dirty="0"/>
          </a:p>
        </p:txBody>
      </p:sp>
      <p:sp>
        <p:nvSpPr>
          <p:cNvPr id="4" name="Foliennummernplatzhalter 3"/>
          <p:cNvSpPr>
            <a:spLocks noGrp="1"/>
          </p:cNvSpPr>
          <p:nvPr>
            <p:ph type="sldNum" sz="quarter" idx="5"/>
          </p:nvPr>
        </p:nvSpPr>
        <p:spPr/>
        <p:txBody>
          <a:bodyPr/>
          <a:lstStyle/>
          <a:p>
            <a:fld id="{98CE2BE3-FDEB-B245-8AD9-FE155515E7DC}" type="slidenum">
              <a:rPr lang="de-DE" smtClean="0"/>
              <a:pPr/>
              <a:t>43</a:t>
            </a:fld>
            <a:endParaRPr lang="de-DE" dirty="0"/>
          </a:p>
        </p:txBody>
      </p:sp>
    </p:spTree>
    <p:extLst>
      <p:ext uri="{BB962C8B-B14F-4D97-AF65-F5344CB8AC3E}">
        <p14:creationId xmlns:p14="http://schemas.microsoft.com/office/powerpoint/2010/main" val="743828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Gibt es bestimmt sehr viele – die meisten davon werden Sie beantworten können, wenn Sie sich diese PP und den digitalen Begleitkurs in Ruhe ansehen</a:t>
            </a:r>
          </a:p>
          <a:p>
            <a:r>
              <a:rPr lang="de-DE" dirty="0"/>
              <a:t>PP wird in ILIAS hochgeladen – darin finden Sie dann auch den Link zum Begleitkurs</a:t>
            </a:r>
          </a:p>
        </p:txBody>
      </p:sp>
      <p:sp>
        <p:nvSpPr>
          <p:cNvPr id="4" name="Foliennummernplatzhalter 3"/>
          <p:cNvSpPr>
            <a:spLocks noGrp="1"/>
          </p:cNvSpPr>
          <p:nvPr>
            <p:ph type="sldNum" sz="quarter" idx="5"/>
          </p:nvPr>
        </p:nvSpPr>
        <p:spPr/>
        <p:txBody>
          <a:bodyPr/>
          <a:lstStyle/>
          <a:p>
            <a:fld id="{98CE2BE3-FDEB-B245-8AD9-FE155515E7DC}" type="slidenum">
              <a:rPr lang="de-DE" smtClean="0"/>
              <a:t>44</a:t>
            </a:fld>
            <a:endParaRPr lang="de-DE"/>
          </a:p>
        </p:txBody>
      </p:sp>
    </p:spTree>
    <p:extLst>
      <p:ext uri="{BB962C8B-B14F-4D97-AF65-F5344CB8AC3E}">
        <p14:creationId xmlns:p14="http://schemas.microsoft.com/office/powerpoint/2010/main" val="113382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0845F-98A9-7253-6CAF-13F9582F8DF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07507C-F61D-795F-483D-C00B921912E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57CF629-9F34-7F98-78D9-27FF5DFCE098}"/>
              </a:ext>
            </a:extLst>
          </p:cNvPr>
          <p:cNvSpPr>
            <a:spLocks noGrp="1"/>
          </p:cNvSpPr>
          <p:nvPr>
            <p:ph type="body" idx="1"/>
          </p:nvPr>
        </p:nvSpPr>
        <p:spPr/>
        <p:txBody>
          <a:bodyPr/>
          <a:lstStyle/>
          <a:p>
            <a:r>
              <a:rPr lang="de-DE" dirty="0"/>
              <a:t>Wahrscheinlich sehr vieles neu für Sie; viele Fragen werden im digitalen Begleitkurs beantwortet; dieser ist so aufgebaut, dass Sie gut damit arbeiten können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Gibt es Fragen, deren Beantwortung Ihnen jetzt ganz wichtig erscheint?</a:t>
            </a:r>
          </a:p>
          <a:p>
            <a:endParaRPr lang="de-DE" dirty="0"/>
          </a:p>
        </p:txBody>
      </p:sp>
      <p:sp>
        <p:nvSpPr>
          <p:cNvPr id="4" name="Foliennummernplatzhalter 3">
            <a:extLst>
              <a:ext uri="{FF2B5EF4-FFF2-40B4-BE49-F238E27FC236}">
                <a16:creationId xmlns:a16="http://schemas.microsoft.com/office/drawing/2014/main" id="{8D4668C0-2975-38B3-6FBC-10B68EBA61A3}"/>
              </a:ext>
            </a:extLst>
          </p:cNvPr>
          <p:cNvSpPr>
            <a:spLocks noGrp="1"/>
          </p:cNvSpPr>
          <p:nvPr>
            <p:ph type="sldNum" sz="quarter" idx="5"/>
          </p:nvPr>
        </p:nvSpPr>
        <p:spPr/>
        <p:txBody>
          <a:bodyPr/>
          <a:lstStyle/>
          <a:p>
            <a:fld id="{98CE2BE3-FDEB-B245-8AD9-FE155515E7DC}" type="slidenum">
              <a:rPr lang="de-DE" smtClean="0"/>
              <a:t>45</a:t>
            </a:fld>
            <a:endParaRPr lang="de-DE"/>
          </a:p>
        </p:txBody>
      </p:sp>
    </p:spTree>
    <p:extLst>
      <p:ext uri="{BB962C8B-B14F-4D97-AF65-F5344CB8AC3E}">
        <p14:creationId xmlns:p14="http://schemas.microsoft.com/office/powerpoint/2010/main" val="4122482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(Link aktualisieren)</a:t>
            </a:r>
          </a:p>
          <a:p>
            <a:endParaRPr lang="de-DE" dirty="0"/>
          </a:p>
        </p:txBody>
      </p:sp>
      <p:sp>
        <p:nvSpPr>
          <p:cNvPr id="4" name="Foliennummernplatzhalter 3"/>
          <p:cNvSpPr>
            <a:spLocks noGrp="1"/>
          </p:cNvSpPr>
          <p:nvPr>
            <p:ph type="sldNum" sz="quarter" idx="5"/>
          </p:nvPr>
        </p:nvSpPr>
        <p:spPr/>
        <p:txBody>
          <a:bodyPr/>
          <a:lstStyle/>
          <a:p>
            <a:fld id="{98CE2BE3-FDEB-B245-8AD9-FE155515E7DC}" type="slidenum">
              <a:rPr lang="de-DE" smtClean="0"/>
              <a:t>48</a:t>
            </a:fld>
            <a:endParaRPr lang="de-DE"/>
          </a:p>
        </p:txBody>
      </p:sp>
    </p:spTree>
    <p:extLst>
      <p:ext uri="{BB962C8B-B14F-4D97-AF65-F5344CB8AC3E}">
        <p14:creationId xmlns:p14="http://schemas.microsoft.com/office/powerpoint/2010/main" val="3232529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Hände hoch halten und „Energielevel“ zeigen</a:t>
            </a:r>
          </a:p>
        </p:txBody>
      </p:sp>
      <p:sp>
        <p:nvSpPr>
          <p:cNvPr id="4" name="Foliennummernplatzhalter 3"/>
          <p:cNvSpPr>
            <a:spLocks noGrp="1"/>
          </p:cNvSpPr>
          <p:nvPr>
            <p:ph type="sldNum" sz="quarter" idx="5"/>
          </p:nvPr>
        </p:nvSpPr>
        <p:spPr/>
        <p:txBody>
          <a:bodyPr/>
          <a:lstStyle/>
          <a:p>
            <a:fld id="{98CE2BE3-FDEB-B245-8AD9-FE155515E7DC}" type="slidenum">
              <a:rPr lang="de-DE" smtClean="0"/>
              <a:t>49</a:t>
            </a:fld>
            <a:endParaRPr lang="de-DE"/>
          </a:p>
        </p:txBody>
      </p:sp>
    </p:spTree>
    <p:extLst>
      <p:ext uri="{BB962C8B-B14F-4D97-AF65-F5344CB8AC3E}">
        <p14:creationId xmlns:p14="http://schemas.microsoft.com/office/powerpoint/2010/main" val="1232860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Folie 5:</a:t>
            </a:r>
            <a:r>
              <a:rPr lang="de-DE" dirty="0"/>
              <a:t> Bevor wir inhaltlich werden, möchte ich mit einem kleinen Warm-up starten - Kein Problem, wenn Sie mit diesem Begriff Multikollektivismus nichts anfangen können – ging mir bis vor ein paar Wochen genauso – wir klären das im Nachgang</a:t>
            </a:r>
          </a:p>
          <a:p>
            <a:endParaRPr lang="de-DE" dirty="0"/>
          </a:p>
          <a:p>
            <a:r>
              <a:rPr lang="de-DE" dirty="0"/>
              <a:t>Bitte stellen Sie sich in die Mitte des Raumes: (Standpunkt markieren außerhalb der Gruppe)</a:t>
            </a:r>
          </a:p>
          <a:p>
            <a:r>
              <a:rPr lang="de-DE" dirty="0"/>
              <a:t>Stellen Sie sich bitte hier hin, wenn Sie </a:t>
            </a:r>
          </a:p>
          <a:p>
            <a:r>
              <a:rPr lang="de-DE" dirty="0"/>
              <a:t>	….</a:t>
            </a:r>
          </a:p>
          <a:p>
            <a:endParaRPr lang="de-DE" dirty="0"/>
          </a:p>
          <a:p>
            <a:r>
              <a:rPr lang="de-DE" dirty="0"/>
              <a:t>Sie haben immer wieder neue Gruppen gebildet – sind Teil unterschiedlicher Gruppen	</a:t>
            </a:r>
          </a:p>
          <a:p>
            <a:endParaRPr lang="de-DE" dirty="0"/>
          </a:p>
          <a:p>
            <a:r>
              <a:rPr lang="de-DE" dirty="0"/>
              <a:t>Multikollektivismus: bedeutet genau dies, dass wir Teil unterschiedlicher Gruppen sind (Sowohl – als auch statt entweder – oder); der Begriff legt des Fokus auf Gemeinsamkeiten und beinhaltet, dass Gruppenzugehörigkeit etwas bewegliches, veränderbares ist – nicht statisch. Damit bietet er Ihnen auch für Ihren künftigen Beruf hilfreiche Möglichkeiten, mit Ausgrenzung und Rassismus umzugehen.</a:t>
            </a:r>
          </a:p>
        </p:txBody>
      </p:sp>
      <p:sp>
        <p:nvSpPr>
          <p:cNvPr id="4" name="Foliennummernplatzhalter 3"/>
          <p:cNvSpPr>
            <a:spLocks noGrp="1"/>
          </p:cNvSpPr>
          <p:nvPr>
            <p:ph type="sldNum" sz="quarter" idx="5"/>
          </p:nvPr>
        </p:nvSpPr>
        <p:spPr/>
        <p:txBody>
          <a:bodyPr/>
          <a:lstStyle/>
          <a:p>
            <a:fld id="{98CE2BE3-FDEB-B245-8AD9-FE155515E7DC}" type="slidenum">
              <a:rPr lang="de-DE" smtClean="0"/>
              <a:t>5</a:t>
            </a:fld>
            <a:endParaRPr lang="de-DE"/>
          </a:p>
        </p:txBody>
      </p:sp>
    </p:spTree>
    <p:extLst>
      <p:ext uri="{BB962C8B-B14F-4D97-AF65-F5344CB8AC3E}">
        <p14:creationId xmlns:p14="http://schemas.microsoft.com/office/powerpoint/2010/main" val="2376163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Vor Beginn etwas Zeit zum Nachdenken geben, damit Erwartungen wirklich in nur einem Satz formuliert werden.</a:t>
            </a:r>
          </a:p>
          <a:p>
            <a:endParaRPr lang="de-DE" dirty="0"/>
          </a:p>
        </p:txBody>
      </p:sp>
      <p:sp>
        <p:nvSpPr>
          <p:cNvPr id="4" name="Foliennummernplatzhalter 3"/>
          <p:cNvSpPr>
            <a:spLocks noGrp="1"/>
          </p:cNvSpPr>
          <p:nvPr>
            <p:ph type="sldNum" sz="quarter" idx="5"/>
          </p:nvPr>
        </p:nvSpPr>
        <p:spPr/>
        <p:txBody>
          <a:bodyPr/>
          <a:lstStyle/>
          <a:p>
            <a:fld id="{98CE2BE3-FDEB-B245-8AD9-FE155515E7DC}" type="slidenum">
              <a:rPr lang="de-DE" smtClean="0"/>
              <a:t>6</a:t>
            </a:fld>
            <a:endParaRPr lang="de-DE"/>
          </a:p>
        </p:txBody>
      </p:sp>
    </p:spTree>
    <p:extLst>
      <p:ext uri="{BB962C8B-B14F-4D97-AF65-F5344CB8AC3E}">
        <p14:creationId xmlns:p14="http://schemas.microsoft.com/office/powerpoint/2010/main" val="3326973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8F9D-B3FF-07F4-AB81-8A8D59902E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DAFEF62-2C91-8375-1498-6A6D4C7A07D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DB0A8-AD81-BF8F-3BD6-9F438CB4F746}"/>
              </a:ext>
            </a:extLst>
          </p:cNvPr>
          <p:cNvSpPr>
            <a:spLocks noGrp="1"/>
          </p:cNvSpPr>
          <p:nvPr>
            <p:ph type="body" idx="1"/>
          </p:nvPr>
        </p:nvSpPr>
        <p:spPr/>
        <p:txBody>
          <a:bodyPr/>
          <a:lstStyle/>
          <a:p>
            <a:r>
              <a:rPr lang="de-DE" b="1" dirty="0"/>
              <a:t>Folie 8: </a:t>
            </a:r>
            <a:r>
              <a:rPr lang="de-DE" dirty="0"/>
              <a:t>Sie haben hoffentlich alle die Kick-Off-Veranstaltung gesehen – falls nicht, bitte unbedingt bis zur nächsten Woche nachholen. </a:t>
            </a:r>
          </a:p>
          <a:p>
            <a:r>
              <a:rPr lang="de-DE" dirty="0"/>
              <a:t>Die Fragen notieren, die Sie jetzt im Kopf haben – es entstehen sicher noch weitere Fragezeichen. Jetzt geht es um die aktuellen.</a:t>
            </a:r>
          </a:p>
        </p:txBody>
      </p:sp>
      <p:sp>
        <p:nvSpPr>
          <p:cNvPr id="4" name="Foliennummernplatzhalter 3">
            <a:extLst>
              <a:ext uri="{FF2B5EF4-FFF2-40B4-BE49-F238E27FC236}">
                <a16:creationId xmlns:a16="http://schemas.microsoft.com/office/drawing/2014/main" id="{C9E39455-170D-5302-6AA8-2E4843BB45D1}"/>
              </a:ext>
            </a:extLst>
          </p:cNvPr>
          <p:cNvSpPr>
            <a:spLocks noGrp="1"/>
          </p:cNvSpPr>
          <p:nvPr>
            <p:ph type="sldNum" sz="quarter" idx="5"/>
          </p:nvPr>
        </p:nvSpPr>
        <p:spPr/>
        <p:txBody>
          <a:bodyPr/>
          <a:lstStyle/>
          <a:p>
            <a:fld id="{98CE2BE3-FDEB-B245-8AD9-FE155515E7DC}" type="slidenum">
              <a:rPr lang="de-DE" smtClean="0"/>
              <a:t>8</a:t>
            </a:fld>
            <a:endParaRPr lang="de-DE"/>
          </a:p>
        </p:txBody>
      </p:sp>
    </p:spTree>
    <p:extLst>
      <p:ext uri="{BB962C8B-B14F-4D97-AF65-F5344CB8AC3E}">
        <p14:creationId xmlns:p14="http://schemas.microsoft.com/office/powerpoint/2010/main" val="4039839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0" dirty="0"/>
              <a:t>Folie 8:  </a:t>
            </a:r>
            <a:r>
              <a:rPr lang="de-DE" b="0" i="0" dirty="0"/>
              <a:t>Beachten Sie die Ferienzeiten in NRW; nutzen Sie den Brief an die Schulen im digitalen Begleitkurs, um auf den kurzen Praktikumszeitraum nach den Sommerferien aufmerksam zu machen.</a:t>
            </a:r>
            <a:endParaRPr lang="de-DE" b="1" i="0" dirty="0"/>
          </a:p>
        </p:txBody>
      </p:sp>
      <p:sp>
        <p:nvSpPr>
          <p:cNvPr id="4" name="Foliennummernplatzhalter 3"/>
          <p:cNvSpPr>
            <a:spLocks noGrp="1"/>
          </p:cNvSpPr>
          <p:nvPr>
            <p:ph type="sldNum" sz="quarter" idx="5"/>
          </p:nvPr>
        </p:nvSpPr>
        <p:spPr/>
        <p:txBody>
          <a:bodyPr/>
          <a:lstStyle/>
          <a:p>
            <a:fld id="{98CE2BE3-FDEB-B245-8AD9-FE155515E7DC}" type="slidenum">
              <a:rPr lang="de-DE" smtClean="0"/>
              <a:t>9</a:t>
            </a:fld>
            <a:endParaRPr lang="de-DE"/>
          </a:p>
        </p:txBody>
      </p:sp>
    </p:spTree>
    <p:extLst>
      <p:ext uri="{BB962C8B-B14F-4D97-AF65-F5344CB8AC3E}">
        <p14:creationId xmlns:p14="http://schemas.microsoft.com/office/powerpoint/2010/main" val="13523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Hinweis für Dozierende im Falle von Rückfragen: Sollten Studierende in ein Projekt wechseln wollen, ginge damit ein Wechsel des Begleitseminars einher. Studierende würden sich von aktuellen EOP-Begleitseminar abmelden und im Rahmen der Projektmitarbeit ein spezifisches Begleitseminar besuchen. Nähere Informationen erhalten die Studierenden im Falle einer Bewerbung bei der jeweiligen Projektkoordination. </a:t>
            </a:r>
          </a:p>
          <a:p>
            <a:endParaRPr lang="de-DE" dirty="0"/>
          </a:p>
        </p:txBody>
      </p:sp>
      <p:sp>
        <p:nvSpPr>
          <p:cNvPr id="4" name="Foliennummernplatzhalter 3"/>
          <p:cNvSpPr>
            <a:spLocks noGrp="1"/>
          </p:cNvSpPr>
          <p:nvPr>
            <p:ph type="sldNum" sz="quarter" idx="5"/>
          </p:nvPr>
        </p:nvSpPr>
        <p:spPr/>
        <p:txBody>
          <a:bodyPr/>
          <a:lstStyle/>
          <a:p>
            <a:fld id="{98CE2BE3-FDEB-B245-8AD9-FE155515E7DC}" type="slidenum">
              <a:rPr lang="de-DE" smtClean="0"/>
              <a:t>10</a:t>
            </a:fld>
            <a:endParaRPr lang="de-DE"/>
          </a:p>
        </p:txBody>
      </p:sp>
    </p:spTree>
    <p:extLst>
      <p:ext uri="{BB962C8B-B14F-4D97-AF65-F5344CB8AC3E}">
        <p14:creationId xmlns:p14="http://schemas.microsoft.com/office/powerpoint/2010/main" val="3396492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3D86A49F-3DF9-4C57-8703-B5CB0DC31724}" type="slidenum">
              <a:rPr lang="de-DE"/>
              <a:t>12</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4BC67-9B79-EF75-0AF0-8F81DF93E8AA}"/>
              </a:ext>
            </a:extLst>
          </p:cNvPr>
          <p:cNvSpPr>
            <a:spLocks noGrp="1"/>
          </p:cNvSpPr>
          <p:nvPr>
            <p:ph type="ctrTitle"/>
          </p:nvPr>
        </p:nvSpPr>
        <p:spPr>
          <a:xfrm>
            <a:off x="707572" y="1925948"/>
            <a:ext cx="9561843" cy="2133241"/>
          </a:xfrm>
        </p:spPr>
        <p:txBody>
          <a:bodyPr anchor="b" anchorCtr="0">
            <a:noAutofit/>
          </a:bodyPr>
          <a:lstStyle>
            <a:lvl1pPr algn="l">
              <a:defRPr sz="4400" b="1" i="0">
                <a:solidFill>
                  <a:schemeClr val="accent1"/>
                </a:solidFill>
                <a:latin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2A526B7D-4039-F443-1E7D-319E5DF8691A}"/>
              </a:ext>
            </a:extLst>
          </p:cNvPr>
          <p:cNvSpPr>
            <a:spLocks noGrp="1"/>
          </p:cNvSpPr>
          <p:nvPr>
            <p:ph type="subTitle" idx="1"/>
          </p:nvPr>
        </p:nvSpPr>
        <p:spPr>
          <a:xfrm>
            <a:off x="707571" y="4419338"/>
            <a:ext cx="9561843" cy="934634"/>
          </a:xfrm>
        </p:spPr>
        <p:txBody>
          <a:bodyPr>
            <a:noAutofit/>
          </a:bodyPr>
          <a:lstStyle>
            <a:lvl1pPr marL="0" indent="0" algn="l">
              <a:buNone/>
              <a:defRPr sz="2400" b="0" i="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15" name="Rechteck 14">
            <a:extLst>
              <a:ext uri="{FF2B5EF4-FFF2-40B4-BE49-F238E27FC236}">
                <a16:creationId xmlns:a16="http://schemas.microsoft.com/office/drawing/2014/main" id="{E02AF2BB-2CD2-4D94-98F3-D812D58D6819}"/>
              </a:ext>
            </a:extLst>
          </p:cNvPr>
          <p:cNvSpPr/>
          <p:nvPr userDrawn="1"/>
        </p:nvSpPr>
        <p:spPr>
          <a:xfrm>
            <a:off x="436880" y="5786120"/>
            <a:ext cx="3556000" cy="1071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endParaRPr>
          </a:p>
        </p:txBody>
      </p:sp>
      <p:sp>
        <p:nvSpPr>
          <p:cNvPr id="8" name="Datumsplatzhalter 7">
            <a:extLst>
              <a:ext uri="{FF2B5EF4-FFF2-40B4-BE49-F238E27FC236}">
                <a16:creationId xmlns:a16="http://schemas.microsoft.com/office/drawing/2014/main" id="{8A660AAD-253B-4D87-9A9A-18D772FDF4BA}"/>
              </a:ext>
            </a:extLst>
          </p:cNvPr>
          <p:cNvSpPr>
            <a:spLocks noGrp="1"/>
          </p:cNvSpPr>
          <p:nvPr>
            <p:ph type="dt" sz="half" idx="14"/>
          </p:nvPr>
        </p:nvSpPr>
        <p:spPr>
          <a:xfrm>
            <a:off x="7676228" y="6308734"/>
            <a:ext cx="1221711" cy="244830"/>
          </a:xfrm>
        </p:spPr>
        <p:txBody>
          <a:bodyPr/>
          <a:lstStyle>
            <a:lvl1pPr>
              <a:defRPr>
                <a:latin typeface="Arial" panose="020B0604020202020204" pitchFamily="34" charset="0"/>
              </a:defRPr>
            </a:lvl1pPr>
          </a:lstStyle>
          <a:p>
            <a:fld id="{5B7AFE83-4F19-462B-9CDE-B0F73FB92808}" type="datetime1">
              <a:rPr lang="de-DE" smtClean="0"/>
              <a:pPr/>
              <a:t>08.09.2025</a:t>
            </a:fld>
            <a:endParaRPr lang="de-DE" dirty="0"/>
          </a:p>
        </p:txBody>
      </p:sp>
      <p:sp>
        <p:nvSpPr>
          <p:cNvPr id="11" name="Fußzeilenplatzhalter 10">
            <a:extLst>
              <a:ext uri="{FF2B5EF4-FFF2-40B4-BE49-F238E27FC236}">
                <a16:creationId xmlns:a16="http://schemas.microsoft.com/office/drawing/2014/main" id="{00BD1182-8153-47B0-8C09-8B01CE0F67E2}"/>
              </a:ext>
            </a:extLst>
          </p:cNvPr>
          <p:cNvSpPr>
            <a:spLocks noGrp="1"/>
          </p:cNvSpPr>
          <p:nvPr>
            <p:ph type="ftr" sz="quarter" idx="15"/>
          </p:nvPr>
        </p:nvSpPr>
        <p:spPr>
          <a:xfrm>
            <a:off x="707571" y="6308734"/>
            <a:ext cx="5436284" cy="244830"/>
          </a:xfrm>
        </p:spPr>
        <p:txBody>
          <a:bodyPr/>
          <a:lstStyle>
            <a:lvl1pPr>
              <a:defRPr>
                <a:latin typeface="Arial" panose="020B0604020202020204" pitchFamily="34" charset="0"/>
              </a:defRPr>
            </a:lvl1pPr>
          </a:lstStyle>
          <a:p>
            <a:r>
              <a:rPr lang="de-DE" dirty="0"/>
              <a:t>Institut / Lehrstuhl / Dezernat </a:t>
            </a:r>
          </a:p>
        </p:txBody>
      </p:sp>
      <p:pic>
        <p:nvPicPr>
          <p:cNvPr id="10" name="Grafik 9">
            <a:extLst>
              <a:ext uri="{FF2B5EF4-FFF2-40B4-BE49-F238E27FC236}">
                <a16:creationId xmlns:a16="http://schemas.microsoft.com/office/drawing/2014/main" id="{EEBF9F55-456A-4108-B261-7AB0C7DA60D5}"/>
              </a:ext>
            </a:extLst>
          </p:cNvPr>
          <p:cNvPicPr>
            <a:picLocks noChangeAspect="1"/>
          </p:cNvPicPr>
          <p:nvPr userDrawn="1"/>
        </p:nvPicPr>
        <p:blipFill>
          <a:blip r:embed="rId2"/>
          <a:stretch>
            <a:fillRect/>
          </a:stretch>
        </p:blipFill>
        <p:spPr>
          <a:xfrm>
            <a:off x="390580" y="343856"/>
            <a:ext cx="5505173" cy="1438942"/>
          </a:xfrm>
          <a:prstGeom prst="rect">
            <a:avLst/>
          </a:prstGeom>
        </p:spPr>
      </p:pic>
    </p:spTree>
    <p:extLst>
      <p:ext uri="{BB962C8B-B14F-4D97-AF65-F5344CB8AC3E}">
        <p14:creationId xmlns:p14="http://schemas.microsoft.com/office/powerpoint/2010/main" val="2332740686"/>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3840" userDrawn="1">
          <p15:clr>
            <a:srgbClr val="FBAE40"/>
          </p15:clr>
        </p15:guide>
        <p15:guide id="3" orient="horz" pos="1094" userDrawn="1">
          <p15:clr>
            <a:srgbClr val="FBAE40"/>
          </p15:clr>
        </p15:guide>
        <p15:guide id="4" orient="horz" pos="913" userDrawn="1">
          <p15:clr>
            <a:srgbClr val="FBAE40"/>
          </p15:clr>
        </p15:guide>
        <p15:guide id="5" orient="horz" pos="6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chnittstitelfolie 01">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87547-EC04-5499-1CC7-AF77F74DC34F}"/>
              </a:ext>
            </a:extLst>
          </p:cNvPr>
          <p:cNvSpPr>
            <a:spLocks noGrp="1"/>
          </p:cNvSpPr>
          <p:nvPr>
            <p:ph type="title"/>
          </p:nvPr>
        </p:nvSpPr>
        <p:spPr>
          <a:xfrm>
            <a:off x="695325" y="2846603"/>
            <a:ext cx="8202613" cy="2852737"/>
          </a:xfrm>
        </p:spPr>
        <p:txBody>
          <a:bodyPr anchor="t" anchorCtr="0">
            <a:noAutofit/>
          </a:bodyPr>
          <a:lstStyle>
            <a:lvl1pPr>
              <a:defRPr sz="4400">
                <a:solidFill>
                  <a:schemeClr val="bg1"/>
                </a:solidFill>
                <a:latin typeface="Arial" panose="020B0604020202020204" pitchFamily="34" charset="0"/>
              </a:defRPr>
            </a:lvl1pPr>
          </a:lstStyle>
          <a:p>
            <a:r>
              <a:rPr lang="de-DE" dirty="0"/>
              <a:t>Mastertitelformat bearbeiten</a:t>
            </a:r>
          </a:p>
        </p:txBody>
      </p:sp>
      <p:sp>
        <p:nvSpPr>
          <p:cNvPr id="8" name="Textplatzhalter 7">
            <a:extLst>
              <a:ext uri="{FF2B5EF4-FFF2-40B4-BE49-F238E27FC236}">
                <a16:creationId xmlns:a16="http://schemas.microsoft.com/office/drawing/2014/main" id="{DD3C3C8B-B081-5C18-932E-69376A799083}"/>
              </a:ext>
            </a:extLst>
          </p:cNvPr>
          <p:cNvSpPr>
            <a:spLocks noGrp="1"/>
          </p:cNvSpPr>
          <p:nvPr>
            <p:ph type="body" sz="quarter" idx="13" hasCustomPrompt="1"/>
          </p:nvPr>
        </p:nvSpPr>
        <p:spPr>
          <a:xfrm>
            <a:off x="625151" y="331894"/>
            <a:ext cx="2608263" cy="1584219"/>
          </a:xfrm>
        </p:spPr>
        <p:txBody>
          <a:bodyPr>
            <a:noAutofit/>
          </a:bodyPr>
          <a:lstStyle>
            <a:lvl1pPr marL="0" indent="0">
              <a:buNone/>
              <a:defRPr sz="13200" b="1"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6" name="Datumsplatzhalter 5">
            <a:extLst>
              <a:ext uri="{FF2B5EF4-FFF2-40B4-BE49-F238E27FC236}">
                <a16:creationId xmlns:a16="http://schemas.microsoft.com/office/drawing/2014/main" id="{2B626D3E-1B09-408A-A2C0-B68CF0D22C41}"/>
              </a:ext>
            </a:extLst>
          </p:cNvPr>
          <p:cNvSpPr>
            <a:spLocks noGrp="1"/>
          </p:cNvSpPr>
          <p:nvPr>
            <p:ph type="dt" sz="half" idx="14"/>
          </p:nvPr>
        </p:nvSpPr>
        <p:spPr/>
        <p:txBody>
          <a:bodyPr/>
          <a:lstStyle>
            <a:lvl1pPr>
              <a:defRPr>
                <a:solidFill>
                  <a:schemeClr val="bg1"/>
                </a:solidFill>
                <a:latin typeface="Arial" panose="020B0604020202020204" pitchFamily="34" charset="0"/>
              </a:defRPr>
            </a:lvl1pPr>
          </a:lstStyle>
          <a:p>
            <a:fld id="{962E2233-BC02-4692-A2EE-F8906B800895}" type="datetime1">
              <a:rPr lang="de-DE" smtClean="0"/>
              <a:pPr/>
              <a:t>08.09.2025</a:t>
            </a:fld>
            <a:endParaRPr lang="de-DE" dirty="0"/>
          </a:p>
        </p:txBody>
      </p:sp>
      <p:sp>
        <p:nvSpPr>
          <p:cNvPr id="11" name="Fußzeilenplatzhalter 10">
            <a:extLst>
              <a:ext uri="{FF2B5EF4-FFF2-40B4-BE49-F238E27FC236}">
                <a16:creationId xmlns:a16="http://schemas.microsoft.com/office/drawing/2014/main" id="{F81FADA3-B9FE-4EDC-B2A6-FAD998CE6ADE}"/>
              </a:ext>
            </a:extLst>
          </p:cNvPr>
          <p:cNvSpPr>
            <a:spLocks noGrp="1"/>
          </p:cNvSpPr>
          <p:nvPr>
            <p:ph type="ftr" sz="quarter" idx="15"/>
          </p:nvPr>
        </p:nvSpPr>
        <p:spPr/>
        <p:txBody>
          <a:bodyPr/>
          <a:lstStyle>
            <a:lvl1pPr>
              <a:defRPr>
                <a:solidFill>
                  <a:schemeClr val="bg1"/>
                </a:solidFill>
                <a:latin typeface="Arial" panose="020B0604020202020204" pitchFamily="34" charset="0"/>
              </a:defRPr>
            </a:lvl1pPr>
          </a:lstStyle>
          <a:p>
            <a:r>
              <a:rPr lang="de-DE" dirty="0"/>
              <a:t>Institut / Lehrstuhl / Dezernat </a:t>
            </a:r>
          </a:p>
        </p:txBody>
      </p:sp>
      <p:sp>
        <p:nvSpPr>
          <p:cNvPr id="12" name="Foliennummernplatzhalter 11">
            <a:extLst>
              <a:ext uri="{FF2B5EF4-FFF2-40B4-BE49-F238E27FC236}">
                <a16:creationId xmlns:a16="http://schemas.microsoft.com/office/drawing/2014/main" id="{1C3DB5F2-3F4E-4A12-9FEB-A876A951A953}"/>
              </a:ext>
            </a:extLst>
          </p:cNvPr>
          <p:cNvSpPr>
            <a:spLocks noGrp="1"/>
          </p:cNvSpPr>
          <p:nvPr>
            <p:ph type="sldNum" sz="quarter" idx="16"/>
          </p:nvPr>
        </p:nvSpPr>
        <p:spPr/>
        <p:txBody>
          <a:bodyPr/>
          <a:lstStyle>
            <a:lvl1pPr>
              <a:defRPr>
                <a:solidFill>
                  <a:schemeClr val="bg1"/>
                </a:solidFill>
                <a:latin typeface="Arial" panose="020B0604020202020204" pitchFamily="34" charset="0"/>
              </a:defRPr>
            </a:lvl1pPr>
          </a:lstStyle>
          <a:p>
            <a:fld id="{833FA4B0-7731-EC49-88EA-B5E921ABE78A}" type="slidenum">
              <a:rPr lang="de-DE" smtClean="0"/>
              <a:pPr/>
              <a:t>‹Nr.›</a:t>
            </a:fld>
            <a:endParaRPr lang="de-DE" dirty="0"/>
          </a:p>
        </p:txBody>
      </p:sp>
      <p:sp>
        <p:nvSpPr>
          <p:cNvPr id="9" name="Rechteck 8">
            <a:extLst>
              <a:ext uri="{FF2B5EF4-FFF2-40B4-BE49-F238E27FC236}">
                <a16:creationId xmlns:a16="http://schemas.microsoft.com/office/drawing/2014/main" id="{148F649C-B269-496B-89B1-C80F1532BAE7}"/>
              </a:ext>
            </a:extLst>
          </p:cNvPr>
          <p:cNvSpPr/>
          <p:nvPr userDrawn="1"/>
        </p:nvSpPr>
        <p:spPr>
          <a:xfrm>
            <a:off x="271621" y="5390613"/>
            <a:ext cx="3651504" cy="1353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endParaRPr>
          </a:p>
        </p:txBody>
      </p:sp>
      <p:pic>
        <p:nvPicPr>
          <p:cNvPr id="13" name="Grafik 12">
            <a:extLst>
              <a:ext uri="{FF2B5EF4-FFF2-40B4-BE49-F238E27FC236}">
                <a16:creationId xmlns:a16="http://schemas.microsoft.com/office/drawing/2014/main" id="{79E7F823-0DDE-4BD5-BCC9-A9F63991DABD}"/>
              </a:ext>
            </a:extLst>
          </p:cNvPr>
          <p:cNvPicPr>
            <a:picLocks noChangeAspect="1"/>
          </p:cNvPicPr>
          <p:nvPr userDrawn="1"/>
        </p:nvPicPr>
        <p:blipFill>
          <a:blip r:embed="rId2"/>
          <a:stretch>
            <a:fillRect/>
          </a:stretch>
        </p:blipFill>
        <p:spPr>
          <a:xfrm>
            <a:off x="488378" y="5902807"/>
            <a:ext cx="3217990" cy="841118"/>
          </a:xfrm>
          <a:prstGeom prst="rect">
            <a:avLst/>
          </a:prstGeom>
        </p:spPr>
      </p:pic>
    </p:spTree>
    <p:extLst>
      <p:ext uri="{BB962C8B-B14F-4D97-AF65-F5344CB8AC3E}">
        <p14:creationId xmlns:p14="http://schemas.microsoft.com/office/powerpoint/2010/main" val="1913269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schnittstitelfolie 0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87547-EC04-5499-1CC7-AF77F74DC34F}"/>
              </a:ext>
            </a:extLst>
          </p:cNvPr>
          <p:cNvSpPr>
            <a:spLocks noGrp="1"/>
          </p:cNvSpPr>
          <p:nvPr>
            <p:ph type="title" hasCustomPrompt="1"/>
          </p:nvPr>
        </p:nvSpPr>
        <p:spPr>
          <a:xfrm>
            <a:off x="695326" y="2846603"/>
            <a:ext cx="8202612" cy="2852737"/>
          </a:xfrm>
        </p:spPr>
        <p:txBody>
          <a:bodyPr anchor="t" anchorCtr="0">
            <a:noAutofit/>
          </a:bodyPr>
          <a:lstStyle>
            <a:lvl1pPr>
              <a:defRPr sz="4400">
                <a:solidFill>
                  <a:schemeClr val="tx2"/>
                </a:solidFill>
                <a:latin typeface="Arial" panose="020B0604020202020204" pitchFamily="34" charset="0"/>
              </a:defRPr>
            </a:lvl1pPr>
          </a:lstStyle>
          <a:p>
            <a:r>
              <a:rPr lang="de-DE" dirty="0"/>
              <a:t>Mastertitel </a:t>
            </a:r>
            <a:r>
              <a:rPr lang="de-DE" dirty="0" err="1"/>
              <a:t>format</a:t>
            </a:r>
            <a:r>
              <a:rPr lang="de-DE" dirty="0"/>
              <a:t> bearbeiten</a:t>
            </a:r>
          </a:p>
        </p:txBody>
      </p:sp>
      <p:sp>
        <p:nvSpPr>
          <p:cNvPr id="8" name="Textplatzhalter 7">
            <a:extLst>
              <a:ext uri="{FF2B5EF4-FFF2-40B4-BE49-F238E27FC236}">
                <a16:creationId xmlns:a16="http://schemas.microsoft.com/office/drawing/2014/main" id="{DD3C3C8B-B081-5C18-932E-69376A799083}"/>
              </a:ext>
            </a:extLst>
          </p:cNvPr>
          <p:cNvSpPr>
            <a:spLocks noGrp="1"/>
          </p:cNvSpPr>
          <p:nvPr>
            <p:ph type="body" sz="quarter" idx="13" hasCustomPrompt="1"/>
          </p:nvPr>
        </p:nvSpPr>
        <p:spPr>
          <a:xfrm>
            <a:off x="625151" y="331894"/>
            <a:ext cx="2608263" cy="1584219"/>
          </a:xfrm>
        </p:spPr>
        <p:txBody>
          <a:bodyPr>
            <a:noAutofit/>
          </a:bodyPr>
          <a:lstStyle>
            <a:lvl1pPr marL="0" indent="0">
              <a:buNone/>
              <a:defRPr sz="13200" b="1" i="0">
                <a:solidFill>
                  <a:schemeClr val="accent2"/>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6" name="Datumsplatzhalter 5">
            <a:extLst>
              <a:ext uri="{FF2B5EF4-FFF2-40B4-BE49-F238E27FC236}">
                <a16:creationId xmlns:a16="http://schemas.microsoft.com/office/drawing/2014/main" id="{2B626D3E-1B09-408A-A2C0-B68CF0D22C41}"/>
              </a:ext>
            </a:extLst>
          </p:cNvPr>
          <p:cNvSpPr>
            <a:spLocks noGrp="1"/>
          </p:cNvSpPr>
          <p:nvPr>
            <p:ph type="dt" sz="half" idx="14"/>
          </p:nvPr>
        </p:nvSpPr>
        <p:spPr/>
        <p:txBody>
          <a:bodyPr/>
          <a:lstStyle>
            <a:lvl1pPr>
              <a:defRPr>
                <a:solidFill>
                  <a:schemeClr val="bg2"/>
                </a:solidFill>
                <a:latin typeface="Arial" panose="020B0604020202020204" pitchFamily="34" charset="0"/>
              </a:defRPr>
            </a:lvl1pPr>
          </a:lstStyle>
          <a:p>
            <a:fld id="{333F1B8E-C7B0-4BC0-A26F-A8AA52BED294}" type="datetime1">
              <a:rPr lang="de-DE" smtClean="0"/>
              <a:pPr/>
              <a:t>08.09.2025</a:t>
            </a:fld>
            <a:endParaRPr lang="de-DE" dirty="0"/>
          </a:p>
        </p:txBody>
      </p:sp>
      <p:sp>
        <p:nvSpPr>
          <p:cNvPr id="11" name="Fußzeilenplatzhalter 10">
            <a:extLst>
              <a:ext uri="{FF2B5EF4-FFF2-40B4-BE49-F238E27FC236}">
                <a16:creationId xmlns:a16="http://schemas.microsoft.com/office/drawing/2014/main" id="{F81FADA3-B9FE-4EDC-B2A6-FAD998CE6ADE}"/>
              </a:ext>
            </a:extLst>
          </p:cNvPr>
          <p:cNvSpPr>
            <a:spLocks noGrp="1"/>
          </p:cNvSpPr>
          <p:nvPr>
            <p:ph type="ftr" sz="quarter" idx="15"/>
          </p:nvPr>
        </p:nvSpPr>
        <p:spPr/>
        <p:txBody>
          <a:bodyPr/>
          <a:lstStyle>
            <a:lvl1pPr>
              <a:defRPr>
                <a:solidFill>
                  <a:schemeClr val="bg2"/>
                </a:solidFill>
                <a:latin typeface="Arial" panose="020B0604020202020204" pitchFamily="34" charset="0"/>
              </a:defRPr>
            </a:lvl1pPr>
          </a:lstStyle>
          <a:p>
            <a:r>
              <a:rPr lang="de-DE" dirty="0"/>
              <a:t>Institut / Lehrstuhl / Dezernat </a:t>
            </a:r>
          </a:p>
        </p:txBody>
      </p:sp>
      <p:sp>
        <p:nvSpPr>
          <p:cNvPr id="12" name="Foliennummernplatzhalter 11">
            <a:extLst>
              <a:ext uri="{FF2B5EF4-FFF2-40B4-BE49-F238E27FC236}">
                <a16:creationId xmlns:a16="http://schemas.microsoft.com/office/drawing/2014/main" id="{1C3DB5F2-3F4E-4A12-9FEB-A876A951A953}"/>
              </a:ext>
            </a:extLst>
          </p:cNvPr>
          <p:cNvSpPr>
            <a:spLocks noGrp="1"/>
          </p:cNvSpPr>
          <p:nvPr>
            <p:ph type="sldNum" sz="quarter" idx="16"/>
          </p:nvPr>
        </p:nvSpPr>
        <p:spPr/>
        <p:txBody>
          <a:bodyPr/>
          <a:lstStyle>
            <a:lvl1pPr>
              <a:defRPr>
                <a:solidFill>
                  <a:schemeClr val="bg2"/>
                </a:solidFill>
                <a:latin typeface="Arial" panose="020B0604020202020204" pitchFamily="34" charset="0"/>
              </a:defRPr>
            </a:lvl1pPr>
          </a:lstStyle>
          <a:p>
            <a:fld id="{833FA4B0-7731-EC49-88EA-B5E921ABE78A}" type="slidenum">
              <a:rPr lang="de-DE" smtClean="0"/>
              <a:pPr/>
              <a:t>‹Nr.›</a:t>
            </a:fld>
            <a:endParaRPr lang="de-DE" dirty="0"/>
          </a:p>
        </p:txBody>
      </p:sp>
    </p:spTree>
    <p:extLst>
      <p:ext uri="{BB962C8B-B14F-4D97-AF65-F5344CB8AC3E}">
        <p14:creationId xmlns:p14="http://schemas.microsoft.com/office/powerpoint/2010/main" val="2771670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nittstitelfolie 01.1">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87547-EC04-5499-1CC7-AF77F74DC34F}"/>
              </a:ext>
            </a:extLst>
          </p:cNvPr>
          <p:cNvSpPr>
            <a:spLocks noGrp="1"/>
          </p:cNvSpPr>
          <p:nvPr>
            <p:ph type="title" hasCustomPrompt="1"/>
          </p:nvPr>
        </p:nvSpPr>
        <p:spPr>
          <a:xfrm>
            <a:off x="695325" y="2846603"/>
            <a:ext cx="5210175" cy="2852737"/>
          </a:xfrm>
        </p:spPr>
        <p:txBody>
          <a:bodyPr anchor="t" anchorCtr="0">
            <a:noAutofit/>
          </a:bodyPr>
          <a:lstStyle>
            <a:lvl1pPr>
              <a:defRPr sz="4400">
                <a:solidFill>
                  <a:schemeClr val="bg1"/>
                </a:solidFill>
                <a:latin typeface="Arial" panose="020B0604020202020204" pitchFamily="34" charset="0"/>
              </a:defRPr>
            </a:lvl1pPr>
          </a:lstStyle>
          <a:p>
            <a:r>
              <a:rPr lang="de-DE" dirty="0"/>
              <a:t>Mastertitel </a:t>
            </a:r>
            <a:r>
              <a:rPr lang="de-DE" dirty="0" err="1"/>
              <a:t>format</a:t>
            </a:r>
            <a:r>
              <a:rPr lang="de-DE" dirty="0"/>
              <a:t> bearbeiten</a:t>
            </a:r>
          </a:p>
        </p:txBody>
      </p:sp>
      <p:sp>
        <p:nvSpPr>
          <p:cNvPr id="8" name="Textplatzhalter 7">
            <a:extLst>
              <a:ext uri="{FF2B5EF4-FFF2-40B4-BE49-F238E27FC236}">
                <a16:creationId xmlns:a16="http://schemas.microsoft.com/office/drawing/2014/main" id="{DD3C3C8B-B081-5C18-932E-69376A799083}"/>
              </a:ext>
            </a:extLst>
          </p:cNvPr>
          <p:cNvSpPr>
            <a:spLocks noGrp="1"/>
          </p:cNvSpPr>
          <p:nvPr>
            <p:ph type="body" sz="quarter" idx="13" hasCustomPrompt="1"/>
          </p:nvPr>
        </p:nvSpPr>
        <p:spPr>
          <a:xfrm>
            <a:off x="625151" y="331894"/>
            <a:ext cx="2608263" cy="1584219"/>
          </a:xfrm>
        </p:spPr>
        <p:txBody>
          <a:bodyPr>
            <a:noAutofit/>
          </a:bodyPr>
          <a:lstStyle>
            <a:lvl1pPr marL="0" indent="0">
              <a:buNone/>
              <a:defRPr sz="13200" b="1"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6" name="Datumsplatzhalter 5">
            <a:extLst>
              <a:ext uri="{FF2B5EF4-FFF2-40B4-BE49-F238E27FC236}">
                <a16:creationId xmlns:a16="http://schemas.microsoft.com/office/drawing/2014/main" id="{2B626D3E-1B09-408A-A2C0-B68CF0D22C41}"/>
              </a:ext>
            </a:extLst>
          </p:cNvPr>
          <p:cNvSpPr>
            <a:spLocks noGrp="1"/>
          </p:cNvSpPr>
          <p:nvPr>
            <p:ph type="dt" sz="half" idx="14"/>
          </p:nvPr>
        </p:nvSpPr>
        <p:spPr/>
        <p:txBody>
          <a:bodyPr/>
          <a:lstStyle>
            <a:lvl1pPr>
              <a:defRPr>
                <a:solidFill>
                  <a:schemeClr val="bg1"/>
                </a:solidFill>
                <a:latin typeface="Arial" panose="020B0604020202020204" pitchFamily="34" charset="0"/>
              </a:defRPr>
            </a:lvl1pPr>
          </a:lstStyle>
          <a:p>
            <a:fld id="{D6B3EA6A-073E-4897-BB13-6F337A8F6B33}" type="datetime1">
              <a:rPr lang="de-DE" smtClean="0"/>
              <a:pPr/>
              <a:t>08.09.2025</a:t>
            </a:fld>
            <a:endParaRPr lang="de-DE" dirty="0"/>
          </a:p>
        </p:txBody>
      </p:sp>
      <p:sp>
        <p:nvSpPr>
          <p:cNvPr id="11" name="Fußzeilenplatzhalter 10">
            <a:extLst>
              <a:ext uri="{FF2B5EF4-FFF2-40B4-BE49-F238E27FC236}">
                <a16:creationId xmlns:a16="http://schemas.microsoft.com/office/drawing/2014/main" id="{F81FADA3-B9FE-4EDC-B2A6-FAD998CE6ADE}"/>
              </a:ext>
            </a:extLst>
          </p:cNvPr>
          <p:cNvSpPr>
            <a:spLocks noGrp="1"/>
          </p:cNvSpPr>
          <p:nvPr>
            <p:ph type="ftr" sz="quarter" idx="15"/>
          </p:nvPr>
        </p:nvSpPr>
        <p:spPr/>
        <p:txBody>
          <a:bodyPr/>
          <a:lstStyle>
            <a:lvl1pPr>
              <a:defRPr>
                <a:solidFill>
                  <a:schemeClr val="bg1"/>
                </a:solidFill>
                <a:latin typeface="Arial" panose="020B0604020202020204" pitchFamily="34" charset="0"/>
              </a:defRPr>
            </a:lvl1pPr>
          </a:lstStyle>
          <a:p>
            <a:r>
              <a:rPr lang="de-DE" dirty="0"/>
              <a:t>Institut / Lehrstuhl / Dezernat </a:t>
            </a:r>
          </a:p>
        </p:txBody>
      </p:sp>
      <p:sp>
        <p:nvSpPr>
          <p:cNvPr id="12" name="Foliennummernplatzhalter 11">
            <a:extLst>
              <a:ext uri="{FF2B5EF4-FFF2-40B4-BE49-F238E27FC236}">
                <a16:creationId xmlns:a16="http://schemas.microsoft.com/office/drawing/2014/main" id="{1C3DB5F2-3F4E-4A12-9FEB-A876A951A953}"/>
              </a:ext>
            </a:extLst>
          </p:cNvPr>
          <p:cNvSpPr>
            <a:spLocks noGrp="1"/>
          </p:cNvSpPr>
          <p:nvPr>
            <p:ph type="sldNum" sz="quarter" idx="16"/>
          </p:nvPr>
        </p:nvSpPr>
        <p:spPr/>
        <p:txBody>
          <a:bodyPr/>
          <a:lstStyle>
            <a:lvl1pPr>
              <a:defRPr>
                <a:solidFill>
                  <a:schemeClr val="bg1"/>
                </a:solidFill>
                <a:latin typeface="Arial" panose="020B0604020202020204" pitchFamily="34" charset="0"/>
              </a:defRPr>
            </a:lvl1pPr>
          </a:lstStyle>
          <a:p>
            <a:fld id="{833FA4B0-7731-EC49-88EA-B5E921ABE78A}" type="slidenum">
              <a:rPr lang="de-DE" smtClean="0"/>
              <a:pPr/>
              <a:t>‹Nr.›</a:t>
            </a:fld>
            <a:endParaRPr lang="de-DE" dirty="0"/>
          </a:p>
        </p:txBody>
      </p:sp>
      <p:sp>
        <p:nvSpPr>
          <p:cNvPr id="14" name="Bildplatzhalter 3">
            <a:extLst>
              <a:ext uri="{FF2B5EF4-FFF2-40B4-BE49-F238E27FC236}">
                <a16:creationId xmlns:a16="http://schemas.microsoft.com/office/drawing/2014/main" id="{98EFC909-035C-4262-9908-EF1702D9EF00}"/>
              </a:ext>
            </a:extLst>
          </p:cNvPr>
          <p:cNvSpPr>
            <a:spLocks noGrp="1"/>
          </p:cNvSpPr>
          <p:nvPr>
            <p:ph type="pic" sz="quarter" idx="17" hasCustomPrompt="1"/>
          </p:nvPr>
        </p:nvSpPr>
        <p:spPr>
          <a:xfrm>
            <a:off x="6593212" y="968591"/>
            <a:ext cx="4730751" cy="4730749"/>
          </a:xfrm>
          <a:prstGeom prst="ellipse">
            <a:avLst/>
          </a:prstGeom>
          <a:solidFill>
            <a:schemeClr val="bg1"/>
          </a:solidFill>
        </p:spPr>
        <p:txBody>
          <a:bodyPr anchor="ctr"/>
          <a:lstStyle>
            <a:lvl1pPr marL="0" marR="0" indent="0" algn="ctr"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None/>
              <a:tabLst/>
              <a:defRPr>
                <a:solidFill>
                  <a:schemeClr val="accent3"/>
                </a:solidFill>
                <a:latin typeface="Arial" panose="020B0604020202020204" pitchFamily="34" charset="0"/>
                <a:cs typeface="Arial" panose="020B0604020202020204" pitchFamily="34" charset="0"/>
              </a:defRPr>
            </a:lvl1pPr>
          </a:lstStyle>
          <a:p>
            <a:pPr marL="0" marR="0" lvl="0" indent="0" algn="ctr"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None/>
              <a:tabLst/>
              <a:defRPr/>
            </a:pPr>
            <a:r>
              <a:rPr lang="de-DE" dirty="0"/>
              <a:t>Hier können Sie ein Bild einfügen</a:t>
            </a:r>
          </a:p>
        </p:txBody>
      </p:sp>
      <p:sp>
        <p:nvSpPr>
          <p:cNvPr id="15" name="Textplatzhalter 13">
            <a:extLst>
              <a:ext uri="{FF2B5EF4-FFF2-40B4-BE49-F238E27FC236}">
                <a16:creationId xmlns:a16="http://schemas.microsoft.com/office/drawing/2014/main" id="{8DCBB7A7-D78F-49F8-BEF4-049208F84425}"/>
              </a:ext>
            </a:extLst>
          </p:cNvPr>
          <p:cNvSpPr>
            <a:spLocks noGrp="1"/>
          </p:cNvSpPr>
          <p:nvPr>
            <p:ph type="body" sz="quarter" idx="18" hasCustomPrompt="1"/>
          </p:nvPr>
        </p:nvSpPr>
        <p:spPr>
          <a:xfrm>
            <a:off x="7297738" y="6092825"/>
            <a:ext cx="4343400" cy="215909"/>
          </a:xfrm>
        </p:spPr>
        <p:txBody>
          <a:bodyPr anchor="ctr">
            <a:noAutofit/>
          </a:bodyPr>
          <a:lstStyle>
            <a:lvl1pPr marL="0" indent="0" algn="r">
              <a:buNone/>
              <a:defRPr sz="800" baseline="0">
                <a:solidFill>
                  <a:schemeClr val="bg1"/>
                </a:solidFill>
                <a:latin typeface="Arial" panose="020B0604020202020204" pitchFamily="34" charset="0"/>
                <a:cs typeface="Arial" panose="020B0604020202020204" pitchFamily="34" charset="0"/>
              </a:defRPr>
            </a:lvl1pPr>
            <a:lvl5pPr>
              <a:defRPr/>
            </a:lvl5pPr>
          </a:lstStyle>
          <a:p>
            <a:pPr lvl="0"/>
            <a:r>
              <a:rPr lang="de-DE" dirty="0"/>
              <a:t>Foto: Hier können Sie einen Bildnachweis einfügen</a:t>
            </a:r>
          </a:p>
        </p:txBody>
      </p:sp>
      <p:sp>
        <p:nvSpPr>
          <p:cNvPr id="16" name="Rechteck 15">
            <a:extLst>
              <a:ext uri="{FF2B5EF4-FFF2-40B4-BE49-F238E27FC236}">
                <a16:creationId xmlns:a16="http://schemas.microsoft.com/office/drawing/2014/main" id="{17FFE84B-EF92-40D0-9740-F04909E6AD64}"/>
              </a:ext>
            </a:extLst>
          </p:cNvPr>
          <p:cNvSpPr/>
          <p:nvPr userDrawn="1"/>
        </p:nvSpPr>
        <p:spPr>
          <a:xfrm>
            <a:off x="279495" y="6001965"/>
            <a:ext cx="3651504" cy="1353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endParaRPr>
          </a:p>
        </p:txBody>
      </p:sp>
      <p:pic>
        <p:nvPicPr>
          <p:cNvPr id="17" name="Grafik 16">
            <a:extLst>
              <a:ext uri="{FF2B5EF4-FFF2-40B4-BE49-F238E27FC236}">
                <a16:creationId xmlns:a16="http://schemas.microsoft.com/office/drawing/2014/main" id="{F67073EF-355A-40A5-8BC6-8DD3ED93FD14}"/>
              </a:ext>
            </a:extLst>
          </p:cNvPr>
          <p:cNvPicPr>
            <a:picLocks noChangeAspect="1"/>
          </p:cNvPicPr>
          <p:nvPr userDrawn="1"/>
        </p:nvPicPr>
        <p:blipFill>
          <a:blip r:embed="rId2"/>
          <a:stretch>
            <a:fillRect/>
          </a:stretch>
        </p:blipFill>
        <p:spPr>
          <a:xfrm>
            <a:off x="488378" y="5902807"/>
            <a:ext cx="3217990" cy="841118"/>
          </a:xfrm>
          <a:prstGeom prst="rect">
            <a:avLst/>
          </a:prstGeom>
        </p:spPr>
      </p:pic>
    </p:spTree>
    <p:extLst>
      <p:ext uri="{BB962C8B-B14F-4D97-AF65-F5344CB8AC3E}">
        <p14:creationId xmlns:p14="http://schemas.microsoft.com/office/powerpoint/2010/main" val="2238998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titelfolie 02.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87547-EC04-5499-1CC7-AF77F74DC34F}"/>
              </a:ext>
            </a:extLst>
          </p:cNvPr>
          <p:cNvSpPr>
            <a:spLocks noGrp="1"/>
          </p:cNvSpPr>
          <p:nvPr>
            <p:ph type="title" hasCustomPrompt="1"/>
          </p:nvPr>
        </p:nvSpPr>
        <p:spPr>
          <a:xfrm>
            <a:off x="695325" y="2846603"/>
            <a:ext cx="5210175" cy="2852737"/>
          </a:xfrm>
        </p:spPr>
        <p:txBody>
          <a:bodyPr anchor="t" anchorCtr="0">
            <a:noAutofit/>
          </a:bodyPr>
          <a:lstStyle>
            <a:lvl1pPr>
              <a:defRPr sz="4400">
                <a:solidFill>
                  <a:schemeClr val="tx2"/>
                </a:solidFill>
                <a:latin typeface="Arial" panose="020B0604020202020204" pitchFamily="34" charset="0"/>
              </a:defRPr>
            </a:lvl1pPr>
          </a:lstStyle>
          <a:p>
            <a:r>
              <a:rPr lang="de-DE" dirty="0"/>
              <a:t>Mastertitel </a:t>
            </a:r>
            <a:r>
              <a:rPr lang="de-DE" dirty="0" err="1"/>
              <a:t>format</a:t>
            </a:r>
            <a:r>
              <a:rPr lang="de-DE" dirty="0"/>
              <a:t> bearbeiten</a:t>
            </a:r>
          </a:p>
        </p:txBody>
      </p:sp>
      <p:sp>
        <p:nvSpPr>
          <p:cNvPr id="8" name="Textplatzhalter 7">
            <a:extLst>
              <a:ext uri="{FF2B5EF4-FFF2-40B4-BE49-F238E27FC236}">
                <a16:creationId xmlns:a16="http://schemas.microsoft.com/office/drawing/2014/main" id="{DD3C3C8B-B081-5C18-932E-69376A799083}"/>
              </a:ext>
            </a:extLst>
          </p:cNvPr>
          <p:cNvSpPr>
            <a:spLocks noGrp="1"/>
          </p:cNvSpPr>
          <p:nvPr>
            <p:ph type="body" sz="quarter" idx="13" hasCustomPrompt="1"/>
          </p:nvPr>
        </p:nvSpPr>
        <p:spPr>
          <a:xfrm>
            <a:off x="625151" y="331894"/>
            <a:ext cx="2608263" cy="1584219"/>
          </a:xfrm>
        </p:spPr>
        <p:txBody>
          <a:bodyPr>
            <a:noAutofit/>
          </a:bodyPr>
          <a:lstStyle>
            <a:lvl1pPr marL="0" indent="0">
              <a:buNone/>
              <a:defRPr sz="13200" b="1" i="0">
                <a:solidFill>
                  <a:schemeClr val="accent2"/>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6" name="Datumsplatzhalter 5">
            <a:extLst>
              <a:ext uri="{FF2B5EF4-FFF2-40B4-BE49-F238E27FC236}">
                <a16:creationId xmlns:a16="http://schemas.microsoft.com/office/drawing/2014/main" id="{2B626D3E-1B09-408A-A2C0-B68CF0D22C41}"/>
              </a:ext>
            </a:extLst>
          </p:cNvPr>
          <p:cNvSpPr>
            <a:spLocks noGrp="1"/>
          </p:cNvSpPr>
          <p:nvPr>
            <p:ph type="dt" sz="half" idx="14"/>
          </p:nvPr>
        </p:nvSpPr>
        <p:spPr/>
        <p:txBody>
          <a:bodyPr/>
          <a:lstStyle>
            <a:lvl1pPr>
              <a:defRPr>
                <a:solidFill>
                  <a:schemeClr val="bg2"/>
                </a:solidFill>
                <a:latin typeface="Arial" panose="020B0604020202020204" pitchFamily="34" charset="0"/>
              </a:defRPr>
            </a:lvl1pPr>
          </a:lstStyle>
          <a:p>
            <a:fld id="{4F640E49-9379-41A3-8ECE-DB18F4715D8E}" type="datetime1">
              <a:rPr lang="de-DE" smtClean="0"/>
              <a:pPr/>
              <a:t>08.09.2025</a:t>
            </a:fld>
            <a:endParaRPr lang="de-DE" dirty="0"/>
          </a:p>
        </p:txBody>
      </p:sp>
      <p:sp>
        <p:nvSpPr>
          <p:cNvPr id="11" name="Fußzeilenplatzhalter 10">
            <a:extLst>
              <a:ext uri="{FF2B5EF4-FFF2-40B4-BE49-F238E27FC236}">
                <a16:creationId xmlns:a16="http://schemas.microsoft.com/office/drawing/2014/main" id="{F81FADA3-B9FE-4EDC-B2A6-FAD998CE6ADE}"/>
              </a:ext>
            </a:extLst>
          </p:cNvPr>
          <p:cNvSpPr>
            <a:spLocks noGrp="1"/>
          </p:cNvSpPr>
          <p:nvPr>
            <p:ph type="ftr" sz="quarter" idx="15"/>
          </p:nvPr>
        </p:nvSpPr>
        <p:spPr/>
        <p:txBody>
          <a:bodyPr/>
          <a:lstStyle>
            <a:lvl1pPr>
              <a:defRPr>
                <a:solidFill>
                  <a:schemeClr val="bg2"/>
                </a:solidFill>
                <a:latin typeface="Arial" panose="020B0604020202020204" pitchFamily="34" charset="0"/>
              </a:defRPr>
            </a:lvl1pPr>
          </a:lstStyle>
          <a:p>
            <a:r>
              <a:rPr lang="de-DE" dirty="0"/>
              <a:t>Institut / Lehrstuhl / Dezernat </a:t>
            </a:r>
          </a:p>
        </p:txBody>
      </p:sp>
      <p:sp>
        <p:nvSpPr>
          <p:cNvPr id="12" name="Foliennummernplatzhalter 11">
            <a:extLst>
              <a:ext uri="{FF2B5EF4-FFF2-40B4-BE49-F238E27FC236}">
                <a16:creationId xmlns:a16="http://schemas.microsoft.com/office/drawing/2014/main" id="{1C3DB5F2-3F4E-4A12-9FEB-A876A951A953}"/>
              </a:ext>
            </a:extLst>
          </p:cNvPr>
          <p:cNvSpPr>
            <a:spLocks noGrp="1"/>
          </p:cNvSpPr>
          <p:nvPr>
            <p:ph type="sldNum" sz="quarter" idx="16"/>
          </p:nvPr>
        </p:nvSpPr>
        <p:spPr/>
        <p:txBody>
          <a:bodyPr/>
          <a:lstStyle>
            <a:lvl1pPr>
              <a:defRPr>
                <a:solidFill>
                  <a:schemeClr val="bg2"/>
                </a:solidFill>
                <a:latin typeface="Arial" panose="020B0604020202020204" pitchFamily="34" charset="0"/>
              </a:defRPr>
            </a:lvl1pPr>
          </a:lstStyle>
          <a:p>
            <a:fld id="{833FA4B0-7731-EC49-88EA-B5E921ABE78A}" type="slidenum">
              <a:rPr lang="de-DE" smtClean="0"/>
              <a:pPr/>
              <a:t>‹Nr.›</a:t>
            </a:fld>
            <a:endParaRPr lang="de-DE" dirty="0"/>
          </a:p>
        </p:txBody>
      </p:sp>
      <p:sp>
        <p:nvSpPr>
          <p:cNvPr id="15" name="Textplatzhalter 13">
            <a:extLst>
              <a:ext uri="{FF2B5EF4-FFF2-40B4-BE49-F238E27FC236}">
                <a16:creationId xmlns:a16="http://schemas.microsoft.com/office/drawing/2014/main" id="{8DCBB7A7-D78F-49F8-BEF4-049208F84425}"/>
              </a:ext>
            </a:extLst>
          </p:cNvPr>
          <p:cNvSpPr>
            <a:spLocks noGrp="1"/>
          </p:cNvSpPr>
          <p:nvPr>
            <p:ph type="body" sz="quarter" idx="18" hasCustomPrompt="1"/>
          </p:nvPr>
        </p:nvSpPr>
        <p:spPr>
          <a:xfrm>
            <a:off x="7297738" y="6092825"/>
            <a:ext cx="4343400" cy="215909"/>
          </a:xfrm>
        </p:spPr>
        <p:txBody>
          <a:bodyPr anchor="ctr">
            <a:noAutofit/>
          </a:bodyPr>
          <a:lstStyle>
            <a:lvl1pPr marL="0" marR="0" indent="0" algn="r"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None/>
              <a:tabLst/>
              <a:defRPr sz="800">
                <a:solidFill>
                  <a:schemeClr val="bg2"/>
                </a:solidFill>
                <a:latin typeface="Arial" panose="020B0604020202020204" pitchFamily="34" charset="0"/>
                <a:cs typeface="Arial" panose="020B0604020202020204" pitchFamily="34" charset="0"/>
              </a:defRPr>
            </a:lvl1pPr>
            <a:lvl5pPr>
              <a:defRPr/>
            </a:lvl5pPr>
          </a:lstStyle>
          <a:p>
            <a:pPr lvl="0"/>
            <a:r>
              <a:rPr lang="de-DE" dirty="0"/>
              <a:t>Foto: Hier können Sie einen Bildnachweis einfügen</a:t>
            </a:r>
          </a:p>
        </p:txBody>
      </p:sp>
      <p:sp>
        <p:nvSpPr>
          <p:cNvPr id="14" name="Bildplatzhalter 3">
            <a:extLst>
              <a:ext uri="{FF2B5EF4-FFF2-40B4-BE49-F238E27FC236}">
                <a16:creationId xmlns:a16="http://schemas.microsoft.com/office/drawing/2014/main" id="{98EFC909-035C-4262-9908-EF1702D9EF00}"/>
              </a:ext>
            </a:extLst>
          </p:cNvPr>
          <p:cNvSpPr>
            <a:spLocks noGrp="1"/>
          </p:cNvSpPr>
          <p:nvPr>
            <p:ph type="pic" sz="quarter" idx="17" hasCustomPrompt="1"/>
          </p:nvPr>
        </p:nvSpPr>
        <p:spPr>
          <a:xfrm>
            <a:off x="6593212" y="968591"/>
            <a:ext cx="4730751" cy="4730749"/>
          </a:xfrm>
          <a:prstGeom prst="ellipse">
            <a:avLst/>
          </a:prstGeom>
          <a:solidFill>
            <a:schemeClr val="bg1"/>
          </a:solidFill>
        </p:spPr>
        <p:txBody>
          <a:bodyPr anchor="ctr"/>
          <a:lstStyle>
            <a:lvl1pPr marL="0" marR="0" indent="0" algn="ctr"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None/>
              <a:tabLst/>
              <a:defRPr>
                <a:solidFill>
                  <a:schemeClr val="accent2"/>
                </a:solidFill>
                <a:latin typeface="Arial" panose="020B0604020202020204" pitchFamily="34" charset="0"/>
                <a:cs typeface="Arial" panose="020B0604020202020204" pitchFamily="34" charset="0"/>
              </a:defRPr>
            </a:lvl1pPr>
          </a:lstStyle>
          <a:p>
            <a:pPr marL="0" marR="0" lvl="0" indent="0" algn="ctr"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None/>
              <a:tabLst/>
              <a:defRPr/>
            </a:pPr>
            <a:r>
              <a:rPr lang="de-DE" dirty="0"/>
              <a:t>Hier können Sie ein Bild einfügen</a:t>
            </a:r>
          </a:p>
        </p:txBody>
      </p:sp>
    </p:spTree>
    <p:extLst>
      <p:ext uri="{BB962C8B-B14F-4D97-AF65-F5344CB8AC3E}">
        <p14:creationId xmlns:p14="http://schemas.microsoft.com/office/powerpoint/2010/main" val="195425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title"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457200" y="1420283"/>
            <a:ext cx="5181600" cy="980017"/>
          </a:xfrm>
        </p:spPr>
        <p:txBody>
          <a:bodyPr/>
          <a:lstStyle/>
          <a:p>
            <a:pPr>
              <a:defRPr/>
            </a:pPr>
            <a:r>
              <a:rPr lang="en-US"/>
              <a:t>Click to edit Master title style</a:t>
            </a:r>
            <a:endParaRPr/>
          </a:p>
        </p:txBody>
      </p:sp>
      <p:sp>
        <p:nvSpPr>
          <p:cNvPr id="3" name="Subtitle 2"/>
          <p:cNvSpPr>
            <a:spLocks noGrp="1"/>
          </p:cNvSpPr>
          <p:nvPr>
            <p:ph type="subTitle" idx="1"/>
          </p:nvPr>
        </p:nvSpPr>
        <p:spPr bwMode="auto">
          <a:xfrm>
            <a:off x="914400" y="2590801"/>
            <a:ext cx="4267200" cy="1168399"/>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pPr>
              <a:defRPr/>
            </a:pPr>
            <a:r>
              <a:rPr lang="en-US"/>
              <a:t>Click to edit Master subtitle style</a:t>
            </a:r>
            <a:endParaRPr/>
          </a:p>
        </p:txBody>
      </p:sp>
      <p:sp>
        <p:nvSpPr>
          <p:cNvPr id="4" name="Date Placeholder 3"/>
          <p:cNvSpPr>
            <a:spLocks noGrp="1"/>
          </p:cNvSpPr>
          <p:nvPr>
            <p:ph type="dt" sz="half" idx="10"/>
          </p:nvPr>
        </p:nvSpPr>
        <p:spPr bwMode="auto"/>
        <p:txBody>
          <a:bodyPr/>
          <a:lstStyle/>
          <a:p>
            <a:pPr>
              <a:defRPr/>
            </a:pPr>
            <a:fld id="{1D8BD707-D9CF-40AE-B4C6-C98DA3205C09}" type="datetimeFigureOut">
              <a:rPr lang="en-US"/>
              <a:t>9/8/2025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B6F15528-21DE-4FAA-801E-634DDDAF4B2B}" type="slidenum">
              <a:rPr lang="en-US"/>
              <a:t>‹Nr.›</a:t>
            </a:fld>
            <a:endParaRPr lang="en-US"/>
          </a:p>
        </p:txBody>
      </p:sp>
    </p:spTree>
    <p:extLst>
      <p:ext uri="{BB962C8B-B14F-4D97-AF65-F5344CB8AC3E}">
        <p14:creationId xmlns:p14="http://schemas.microsoft.com/office/powerpoint/2010/main" val="87995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blank"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1D8BD707-D9CF-40AE-B4C6-C98DA3205C09}" type="datetimeFigureOut">
              <a:rPr lang="en-US"/>
              <a:t>9/8/2025</a:t>
            </a:fld>
            <a:endParaRPr lang="en-US"/>
          </a:p>
        </p:txBody>
      </p:sp>
      <p:sp>
        <p:nvSpPr>
          <p:cNvPr id="3" name="Footer Placeholder 2"/>
          <p:cNvSpPr>
            <a:spLocks noGrp="1"/>
          </p:cNvSpPr>
          <p:nvPr>
            <p:ph type="ftr" sz="quarter" idx="11"/>
          </p:nvPr>
        </p:nvSpPr>
        <p:spPr bwMode="auto"/>
        <p:txBody>
          <a:bodyPr/>
          <a:lstStyle/>
          <a:p>
            <a:pPr>
              <a:defRPr/>
            </a:pPr>
            <a:endParaRPr lang="en-US"/>
          </a:p>
        </p:txBody>
      </p:sp>
      <p:sp>
        <p:nvSpPr>
          <p:cNvPr id="4" name="Slide Number Placeholder 3"/>
          <p:cNvSpPr>
            <a:spLocks noGrp="1"/>
          </p:cNvSpPr>
          <p:nvPr>
            <p:ph type="sldNum" sz="quarter" idx="12"/>
          </p:nvPr>
        </p:nvSpPr>
        <p:spPr bwMode="auto"/>
        <p:txBody>
          <a:bodyPr/>
          <a:lstStyle/>
          <a:p>
            <a:pPr>
              <a:defRPr/>
            </a:pPr>
            <a:fld id="{B6F15528-21DE-4FAA-801E-634DDDAF4B2B}" type="slidenum">
              <a:rPr lang="en-US"/>
              <a:t>‹Nr.›</a:t>
            </a:fld>
            <a:endParaRPr lang="en-US"/>
          </a:p>
        </p:txBody>
      </p:sp>
    </p:spTree>
    <p:extLst>
      <p:ext uri="{BB962C8B-B14F-4D97-AF65-F5344CB8AC3E}">
        <p14:creationId xmlns:p14="http://schemas.microsoft.com/office/powerpoint/2010/main" val="3609658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obj"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1D8BD707-D9CF-40AE-B4C6-C98DA3205C09}" type="datetimeFigureOut">
              <a:rPr lang="en-US"/>
              <a:t>9/8/2025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B6F15528-21DE-4FAA-801E-634DDDAF4B2B}" type="slidenum">
              <a:rPr lang="en-US"/>
              <a:t>‹Nr.›</a:t>
            </a:fld>
            <a:endParaRPr lang="en-US"/>
          </a:p>
        </p:txBody>
      </p:sp>
    </p:spTree>
    <p:extLst>
      <p:ext uri="{BB962C8B-B14F-4D97-AF65-F5344CB8AC3E}">
        <p14:creationId xmlns:p14="http://schemas.microsoft.com/office/powerpoint/2010/main" val="828179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4BC67-9B79-EF75-0AF0-8F81DF93E8AA}"/>
              </a:ext>
            </a:extLst>
          </p:cNvPr>
          <p:cNvSpPr>
            <a:spLocks noGrp="1"/>
          </p:cNvSpPr>
          <p:nvPr>
            <p:ph type="ctrTitle"/>
          </p:nvPr>
        </p:nvSpPr>
        <p:spPr>
          <a:xfrm>
            <a:off x="707572" y="1925948"/>
            <a:ext cx="9561843" cy="2133241"/>
          </a:xfrm>
        </p:spPr>
        <p:txBody>
          <a:bodyPr anchor="b" anchorCtr="0">
            <a:noAutofit/>
          </a:bodyPr>
          <a:lstStyle>
            <a:lvl1pPr algn="l">
              <a:defRPr sz="4400" b="1" i="0">
                <a:solidFill>
                  <a:schemeClr val="accent1"/>
                </a:solidFill>
                <a:latin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2A526B7D-4039-F443-1E7D-319E5DF8691A}"/>
              </a:ext>
            </a:extLst>
          </p:cNvPr>
          <p:cNvSpPr>
            <a:spLocks noGrp="1"/>
          </p:cNvSpPr>
          <p:nvPr>
            <p:ph type="subTitle" idx="1"/>
          </p:nvPr>
        </p:nvSpPr>
        <p:spPr>
          <a:xfrm>
            <a:off x="707571" y="4419338"/>
            <a:ext cx="9561843" cy="934634"/>
          </a:xfrm>
        </p:spPr>
        <p:txBody>
          <a:bodyPr>
            <a:noAutofit/>
          </a:bodyPr>
          <a:lstStyle>
            <a:lvl1pPr marL="0" indent="0" algn="l">
              <a:buNone/>
              <a:defRPr sz="2400" b="0" i="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0" name="Grafik 9">
            <a:extLst>
              <a:ext uri="{FF2B5EF4-FFF2-40B4-BE49-F238E27FC236}">
                <a16:creationId xmlns:a16="http://schemas.microsoft.com/office/drawing/2014/main" id="{517BBDAD-58CA-FBFC-962B-8788EF0E357F}"/>
              </a:ext>
            </a:extLst>
          </p:cNvPr>
          <p:cNvPicPr>
            <a:picLocks noChangeAspect="1"/>
          </p:cNvPicPr>
          <p:nvPr userDrawn="1"/>
        </p:nvPicPr>
        <p:blipFill>
          <a:blip r:embed="rId2"/>
          <a:stretch>
            <a:fillRect/>
          </a:stretch>
        </p:blipFill>
        <p:spPr>
          <a:xfrm>
            <a:off x="547466" y="550977"/>
            <a:ext cx="2715162" cy="1224335"/>
          </a:xfrm>
          <a:prstGeom prst="rect">
            <a:avLst/>
          </a:prstGeom>
        </p:spPr>
      </p:pic>
      <p:sp>
        <p:nvSpPr>
          <p:cNvPr id="15" name="Rechteck 14">
            <a:extLst>
              <a:ext uri="{FF2B5EF4-FFF2-40B4-BE49-F238E27FC236}">
                <a16:creationId xmlns:a16="http://schemas.microsoft.com/office/drawing/2014/main" id="{E02AF2BB-2CD2-4D94-98F3-D812D58D6819}"/>
              </a:ext>
            </a:extLst>
          </p:cNvPr>
          <p:cNvSpPr/>
          <p:nvPr userDrawn="1"/>
        </p:nvSpPr>
        <p:spPr>
          <a:xfrm>
            <a:off x="436880" y="5786120"/>
            <a:ext cx="3556000" cy="1071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endParaRPr>
          </a:p>
        </p:txBody>
      </p:sp>
      <p:sp>
        <p:nvSpPr>
          <p:cNvPr id="8" name="Datumsplatzhalter 7">
            <a:extLst>
              <a:ext uri="{FF2B5EF4-FFF2-40B4-BE49-F238E27FC236}">
                <a16:creationId xmlns:a16="http://schemas.microsoft.com/office/drawing/2014/main" id="{8A660AAD-253B-4D87-9A9A-18D772FDF4BA}"/>
              </a:ext>
            </a:extLst>
          </p:cNvPr>
          <p:cNvSpPr>
            <a:spLocks noGrp="1"/>
          </p:cNvSpPr>
          <p:nvPr>
            <p:ph type="dt" sz="half" idx="14"/>
          </p:nvPr>
        </p:nvSpPr>
        <p:spPr>
          <a:xfrm>
            <a:off x="7676228" y="6308734"/>
            <a:ext cx="1221711" cy="244830"/>
          </a:xfrm>
        </p:spPr>
        <p:txBody>
          <a:bodyPr/>
          <a:lstStyle>
            <a:lvl1pPr>
              <a:defRPr>
                <a:latin typeface="Arial" panose="020B0604020202020204" pitchFamily="34" charset="0"/>
              </a:defRPr>
            </a:lvl1pPr>
          </a:lstStyle>
          <a:p>
            <a:fld id="{5B7AFE83-4F19-462B-9CDE-B0F73FB92808}" type="datetime1">
              <a:rPr lang="de-DE" smtClean="0"/>
              <a:pPr/>
              <a:t>08.09.2025</a:t>
            </a:fld>
            <a:endParaRPr lang="de-DE" dirty="0"/>
          </a:p>
        </p:txBody>
      </p:sp>
      <p:sp>
        <p:nvSpPr>
          <p:cNvPr id="11" name="Fußzeilenplatzhalter 10">
            <a:extLst>
              <a:ext uri="{FF2B5EF4-FFF2-40B4-BE49-F238E27FC236}">
                <a16:creationId xmlns:a16="http://schemas.microsoft.com/office/drawing/2014/main" id="{00BD1182-8153-47B0-8C09-8B01CE0F67E2}"/>
              </a:ext>
            </a:extLst>
          </p:cNvPr>
          <p:cNvSpPr>
            <a:spLocks noGrp="1"/>
          </p:cNvSpPr>
          <p:nvPr>
            <p:ph type="ftr" sz="quarter" idx="15"/>
          </p:nvPr>
        </p:nvSpPr>
        <p:spPr>
          <a:xfrm>
            <a:off x="707571" y="6308734"/>
            <a:ext cx="5436284" cy="244830"/>
          </a:xfrm>
        </p:spPr>
        <p:txBody>
          <a:bodyPr/>
          <a:lstStyle>
            <a:lvl1pPr>
              <a:defRPr>
                <a:latin typeface="Arial" panose="020B0604020202020204" pitchFamily="34" charset="0"/>
              </a:defRPr>
            </a:lvl1pPr>
          </a:lstStyle>
          <a:p>
            <a:r>
              <a:rPr lang="de-DE" dirty="0"/>
              <a:t>Institut / Lehrstuhl / Dezernat </a:t>
            </a:r>
          </a:p>
        </p:txBody>
      </p:sp>
      <p:pic>
        <p:nvPicPr>
          <p:cNvPr id="9" name="Grafik 8">
            <a:extLst>
              <a:ext uri="{FF2B5EF4-FFF2-40B4-BE49-F238E27FC236}">
                <a16:creationId xmlns:a16="http://schemas.microsoft.com/office/drawing/2014/main" id="{1F98B4C6-DF77-40A4-B3E2-AD83648DA86B}"/>
              </a:ext>
            </a:extLst>
          </p:cNvPr>
          <p:cNvPicPr>
            <a:picLocks noChangeAspect="1"/>
          </p:cNvPicPr>
          <p:nvPr userDrawn="1"/>
        </p:nvPicPr>
        <p:blipFill>
          <a:blip r:embed="rId3"/>
          <a:stretch>
            <a:fillRect/>
          </a:stretch>
        </p:blipFill>
        <p:spPr>
          <a:xfrm>
            <a:off x="3800856" y="681560"/>
            <a:ext cx="963168" cy="963168"/>
          </a:xfrm>
          <a:prstGeom prst="rect">
            <a:avLst/>
          </a:prstGeom>
        </p:spPr>
      </p:pic>
    </p:spTree>
    <p:extLst>
      <p:ext uri="{BB962C8B-B14F-4D97-AF65-F5344CB8AC3E}">
        <p14:creationId xmlns:p14="http://schemas.microsoft.com/office/powerpoint/2010/main" val="832647155"/>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3840" userDrawn="1">
          <p15:clr>
            <a:srgbClr val="FBAE40"/>
          </p15:clr>
        </p15:guide>
        <p15:guide id="3" orient="horz" pos="1094" userDrawn="1">
          <p15:clr>
            <a:srgbClr val="FBAE40"/>
          </p15:clr>
        </p15:guide>
        <p15:guide id="4" orient="horz" pos="913" userDrawn="1">
          <p15:clr>
            <a:srgbClr val="FBAE40"/>
          </p15:clr>
        </p15:guide>
        <p15:guide id="5" orient="horz" pos="6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folie 02">
    <p:bg>
      <p:bgPr>
        <a:solidFill>
          <a:schemeClr val="accent1"/>
        </a:solidFill>
        <a:effectLst/>
      </p:bgPr>
    </p:bg>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2B626D3E-1B09-408A-A2C0-B68CF0D22C41}"/>
              </a:ext>
            </a:extLst>
          </p:cNvPr>
          <p:cNvSpPr>
            <a:spLocks noGrp="1"/>
          </p:cNvSpPr>
          <p:nvPr>
            <p:ph type="dt" sz="half" idx="14"/>
          </p:nvPr>
        </p:nvSpPr>
        <p:spPr/>
        <p:txBody>
          <a:bodyPr/>
          <a:lstStyle>
            <a:lvl1pPr>
              <a:defRPr>
                <a:solidFill>
                  <a:schemeClr val="bg1"/>
                </a:solidFill>
                <a:latin typeface="Arial" panose="020B0604020202020204" pitchFamily="34" charset="0"/>
              </a:defRPr>
            </a:lvl1pPr>
          </a:lstStyle>
          <a:p>
            <a:fld id="{9CF1BF0E-C4E2-4891-8B35-B665088FCB7D}" type="datetime1">
              <a:rPr lang="de-DE" smtClean="0"/>
              <a:pPr/>
              <a:t>08.09.2025</a:t>
            </a:fld>
            <a:endParaRPr lang="de-DE" dirty="0"/>
          </a:p>
        </p:txBody>
      </p:sp>
      <p:sp>
        <p:nvSpPr>
          <p:cNvPr id="11" name="Fußzeilenplatzhalter 10">
            <a:extLst>
              <a:ext uri="{FF2B5EF4-FFF2-40B4-BE49-F238E27FC236}">
                <a16:creationId xmlns:a16="http://schemas.microsoft.com/office/drawing/2014/main" id="{F81FADA3-B9FE-4EDC-B2A6-FAD998CE6ADE}"/>
              </a:ext>
            </a:extLst>
          </p:cNvPr>
          <p:cNvSpPr>
            <a:spLocks noGrp="1"/>
          </p:cNvSpPr>
          <p:nvPr>
            <p:ph type="ftr" sz="quarter" idx="15"/>
          </p:nvPr>
        </p:nvSpPr>
        <p:spPr>
          <a:xfrm>
            <a:off x="707571" y="6308734"/>
            <a:ext cx="5436284" cy="244830"/>
          </a:xfrm>
        </p:spPr>
        <p:txBody>
          <a:bodyPr/>
          <a:lstStyle>
            <a:lvl1pPr>
              <a:defRPr>
                <a:solidFill>
                  <a:schemeClr val="bg1"/>
                </a:solidFill>
                <a:latin typeface="Arial" panose="020B0604020202020204" pitchFamily="34" charset="0"/>
              </a:defRPr>
            </a:lvl1pPr>
          </a:lstStyle>
          <a:p>
            <a:r>
              <a:rPr lang="de-DE" dirty="0"/>
              <a:t>Institut / Lehrstuhl / Dezernat </a:t>
            </a:r>
          </a:p>
        </p:txBody>
      </p:sp>
      <p:sp>
        <p:nvSpPr>
          <p:cNvPr id="12" name="Foliennummernplatzhalter 11">
            <a:extLst>
              <a:ext uri="{FF2B5EF4-FFF2-40B4-BE49-F238E27FC236}">
                <a16:creationId xmlns:a16="http://schemas.microsoft.com/office/drawing/2014/main" id="{1C3DB5F2-3F4E-4A12-9FEB-A876A951A953}"/>
              </a:ext>
            </a:extLst>
          </p:cNvPr>
          <p:cNvSpPr>
            <a:spLocks noGrp="1"/>
          </p:cNvSpPr>
          <p:nvPr>
            <p:ph type="sldNum" sz="quarter" idx="16"/>
          </p:nvPr>
        </p:nvSpPr>
        <p:spPr/>
        <p:txBody>
          <a:bodyPr/>
          <a:lstStyle>
            <a:lvl1pPr>
              <a:defRPr>
                <a:solidFill>
                  <a:schemeClr val="bg1"/>
                </a:solidFill>
                <a:latin typeface="Arial" panose="020B0604020202020204" pitchFamily="34" charset="0"/>
              </a:defRPr>
            </a:lvl1pPr>
          </a:lstStyle>
          <a:p>
            <a:fld id="{833FA4B0-7731-EC49-88EA-B5E921ABE78A}" type="slidenum">
              <a:rPr lang="de-DE" smtClean="0"/>
              <a:pPr/>
              <a:t>‹Nr.›</a:t>
            </a:fld>
            <a:endParaRPr lang="de-DE" dirty="0"/>
          </a:p>
        </p:txBody>
      </p:sp>
      <p:sp>
        <p:nvSpPr>
          <p:cNvPr id="13" name="Titel 1">
            <a:extLst>
              <a:ext uri="{FF2B5EF4-FFF2-40B4-BE49-F238E27FC236}">
                <a16:creationId xmlns:a16="http://schemas.microsoft.com/office/drawing/2014/main" id="{849ABC20-F75F-4E1D-BD15-DBC9D6909F88}"/>
              </a:ext>
            </a:extLst>
          </p:cNvPr>
          <p:cNvSpPr>
            <a:spLocks noGrp="1"/>
          </p:cNvSpPr>
          <p:nvPr>
            <p:ph type="ctrTitle"/>
          </p:nvPr>
        </p:nvSpPr>
        <p:spPr>
          <a:xfrm>
            <a:off x="707572" y="1925948"/>
            <a:ext cx="9561843" cy="2133241"/>
          </a:xfrm>
        </p:spPr>
        <p:txBody>
          <a:bodyPr anchor="b" anchorCtr="0">
            <a:noAutofit/>
          </a:bodyPr>
          <a:lstStyle>
            <a:lvl1pPr algn="l">
              <a:defRPr sz="4400" b="1" i="0">
                <a:solidFill>
                  <a:schemeClr val="bg1"/>
                </a:solidFill>
                <a:latin typeface="Arial" panose="020B0604020202020204" pitchFamily="34" charset="0"/>
              </a:defRPr>
            </a:lvl1pPr>
          </a:lstStyle>
          <a:p>
            <a:r>
              <a:rPr lang="de-DE" dirty="0"/>
              <a:t>Mastertitelformat bearbeiten</a:t>
            </a:r>
          </a:p>
        </p:txBody>
      </p:sp>
      <p:sp>
        <p:nvSpPr>
          <p:cNvPr id="14" name="Untertitel 2">
            <a:extLst>
              <a:ext uri="{FF2B5EF4-FFF2-40B4-BE49-F238E27FC236}">
                <a16:creationId xmlns:a16="http://schemas.microsoft.com/office/drawing/2014/main" id="{C0968FB3-E8DB-458A-A4F8-BFA34FFE81BA}"/>
              </a:ext>
            </a:extLst>
          </p:cNvPr>
          <p:cNvSpPr>
            <a:spLocks noGrp="1"/>
          </p:cNvSpPr>
          <p:nvPr>
            <p:ph type="subTitle" idx="1"/>
          </p:nvPr>
        </p:nvSpPr>
        <p:spPr>
          <a:xfrm>
            <a:off x="707571" y="4419338"/>
            <a:ext cx="9561843" cy="934634"/>
          </a:xfrm>
        </p:spPr>
        <p:txBody>
          <a:bodyP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9" name="Grafik 8">
            <a:extLst>
              <a:ext uri="{FF2B5EF4-FFF2-40B4-BE49-F238E27FC236}">
                <a16:creationId xmlns:a16="http://schemas.microsoft.com/office/drawing/2014/main" id="{0CA5DA08-5EC6-4B74-B2DB-4D58D485F294}"/>
              </a:ext>
            </a:extLst>
          </p:cNvPr>
          <p:cNvPicPr>
            <a:picLocks noChangeAspect="1"/>
          </p:cNvPicPr>
          <p:nvPr userDrawn="1"/>
        </p:nvPicPr>
        <p:blipFill>
          <a:blip r:embed="rId2"/>
          <a:stretch>
            <a:fillRect/>
          </a:stretch>
        </p:blipFill>
        <p:spPr>
          <a:xfrm>
            <a:off x="421322" y="304436"/>
            <a:ext cx="5479606" cy="1432259"/>
          </a:xfrm>
          <a:prstGeom prst="rect">
            <a:avLst/>
          </a:prstGeom>
        </p:spPr>
      </p:pic>
    </p:spTree>
    <p:extLst>
      <p:ext uri="{BB962C8B-B14F-4D97-AF65-F5344CB8AC3E}">
        <p14:creationId xmlns:p14="http://schemas.microsoft.com/office/powerpoint/2010/main" val="98541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02">
    <p:bg>
      <p:bgPr>
        <a:solidFill>
          <a:schemeClr val="accent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36CC2E0-7C72-4ED6-8DE0-7FF007D109EB}"/>
              </a:ext>
            </a:extLst>
          </p:cNvPr>
          <p:cNvSpPr/>
          <p:nvPr userDrawn="1"/>
        </p:nvSpPr>
        <p:spPr>
          <a:xfrm>
            <a:off x="585307" y="5425139"/>
            <a:ext cx="3651504" cy="1353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endParaRPr>
          </a:p>
        </p:txBody>
      </p:sp>
      <p:sp>
        <p:nvSpPr>
          <p:cNvPr id="6" name="Datumsplatzhalter 5">
            <a:extLst>
              <a:ext uri="{FF2B5EF4-FFF2-40B4-BE49-F238E27FC236}">
                <a16:creationId xmlns:a16="http://schemas.microsoft.com/office/drawing/2014/main" id="{2B626D3E-1B09-408A-A2C0-B68CF0D22C41}"/>
              </a:ext>
            </a:extLst>
          </p:cNvPr>
          <p:cNvSpPr>
            <a:spLocks noGrp="1"/>
          </p:cNvSpPr>
          <p:nvPr>
            <p:ph type="dt" sz="half" idx="14"/>
          </p:nvPr>
        </p:nvSpPr>
        <p:spPr/>
        <p:txBody>
          <a:bodyPr/>
          <a:lstStyle>
            <a:lvl1pPr>
              <a:defRPr>
                <a:solidFill>
                  <a:schemeClr val="bg1"/>
                </a:solidFill>
                <a:latin typeface="Arial" panose="020B0604020202020204" pitchFamily="34" charset="0"/>
              </a:defRPr>
            </a:lvl1pPr>
          </a:lstStyle>
          <a:p>
            <a:fld id="{9CF1BF0E-C4E2-4891-8B35-B665088FCB7D}" type="datetime1">
              <a:rPr lang="de-DE" smtClean="0"/>
              <a:pPr/>
              <a:t>08.09.2025</a:t>
            </a:fld>
            <a:endParaRPr lang="de-DE" dirty="0"/>
          </a:p>
        </p:txBody>
      </p:sp>
      <p:sp>
        <p:nvSpPr>
          <p:cNvPr id="11" name="Fußzeilenplatzhalter 10">
            <a:extLst>
              <a:ext uri="{FF2B5EF4-FFF2-40B4-BE49-F238E27FC236}">
                <a16:creationId xmlns:a16="http://schemas.microsoft.com/office/drawing/2014/main" id="{F81FADA3-B9FE-4EDC-B2A6-FAD998CE6ADE}"/>
              </a:ext>
            </a:extLst>
          </p:cNvPr>
          <p:cNvSpPr>
            <a:spLocks noGrp="1"/>
          </p:cNvSpPr>
          <p:nvPr>
            <p:ph type="ftr" sz="quarter" idx="15"/>
          </p:nvPr>
        </p:nvSpPr>
        <p:spPr>
          <a:xfrm>
            <a:off x="707571" y="6308734"/>
            <a:ext cx="5436284" cy="244830"/>
          </a:xfrm>
        </p:spPr>
        <p:txBody>
          <a:bodyPr/>
          <a:lstStyle>
            <a:lvl1pPr>
              <a:defRPr>
                <a:solidFill>
                  <a:schemeClr val="bg1"/>
                </a:solidFill>
                <a:latin typeface="Arial" panose="020B0604020202020204" pitchFamily="34" charset="0"/>
              </a:defRPr>
            </a:lvl1pPr>
          </a:lstStyle>
          <a:p>
            <a:r>
              <a:rPr lang="de-DE" dirty="0"/>
              <a:t>Institut / Lehrstuhl / Dezernat </a:t>
            </a:r>
          </a:p>
        </p:txBody>
      </p:sp>
      <p:sp>
        <p:nvSpPr>
          <p:cNvPr id="12" name="Foliennummernplatzhalter 11">
            <a:extLst>
              <a:ext uri="{FF2B5EF4-FFF2-40B4-BE49-F238E27FC236}">
                <a16:creationId xmlns:a16="http://schemas.microsoft.com/office/drawing/2014/main" id="{1C3DB5F2-3F4E-4A12-9FEB-A876A951A953}"/>
              </a:ext>
            </a:extLst>
          </p:cNvPr>
          <p:cNvSpPr>
            <a:spLocks noGrp="1"/>
          </p:cNvSpPr>
          <p:nvPr>
            <p:ph type="sldNum" sz="quarter" idx="16"/>
          </p:nvPr>
        </p:nvSpPr>
        <p:spPr/>
        <p:txBody>
          <a:bodyPr/>
          <a:lstStyle>
            <a:lvl1pPr>
              <a:defRPr>
                <a:solidFill>
                  <a:schemeClr val="bg1"/>
                </a:solidFill>
                <a:latin typeface="Arial" panose="020B0604020202020204" pitchFamily="34" charset="0"/>
              </a:defRPr>
            </a:lvl1pPr>
          </a:lstStyle>
          <a:p>
            <a:fld id="{833FA4B0-7731-EC49-88EA-B5E921ABE78A}" type="slidenum">
              <a:rPr lang="de-DE" smtClean="0"/>
              <a:pPr/>
              <a:t>‹Nr.›</a:t>
            </a:fld>
            <a:endParaRPr lang="de-DE" dirty="0"/>
          </a:p>
        </p:txBody>
      </p:sp>
      <p:sp>
        <p:nvSpPr>
          <p:cNvPr id="13" name="Titel 1">
            <a:extLst>
              <a:ext uri="{FF2B5EF4-FFF2-40B4-BE49-F238E27FC236}">
                <a16:creationId xmlns:a16="http://schemas.microsoft.com/office/drawing/2014/main" id="{849ABC20-F75F-4E1D-BD15-DBC9D6909F88}"/>
              </a:ext>
            </a:extLst>
          </p:cNvPr>
          <p:cNvSpPr>
            <a:spLocks noGrp="1"/>
          </p:cNvSpPr>
          <p:nvPr>
            <p:ph type="ctrTitle"/>
          </p:nvPr>
        </p:nvSpPr>
        <p:spPr>
          <a:xfrm>
            <a:off x="707572" y="1925948"/>
            <a:ext cx="9561843" cy="2133241"/>
          </a:xfrm>
        </p:spPr>
        <p:txBody>
          <a:bodyPr anchor="b" anchorCtr="0">
            <a:noAutofit/>
          </a:bodyPr>
          <a:lstStyle>
            <a:lvl1pPr algn="l">
              <a:defRPr sz="4400" b="1" i="0">
                <a:solidFill>
                  <a:schemeClr val="bg1"/>
                </a:solidFill>
                <a:latin typeface="Arial" panose="020B0604020202020204" pitchFamily="34" charset="0"/>
              </a:defRPr>
            </a:lvl1pPr>
          </a:lstStyle>
          <a:p>
            <a:r>
              <a:rPr lang="de-DE" dirty="0"/>
              <a:t>Mastertitelformat bearbeiten</a:t>
            </a:r>
          </a:p>
        </p:txBody>
      </p:sp>
      <p:sp>
        <p:nvSpPr>
          <p:cNvPr id="14" name="Untertitel 2">
            <a:extLst>
              <a:ext uri="{FF2B5EF4-FFF2-40B4-BE49-F238E27FC236}">
                <a16:creationId xmlns:a16="http://schemas.microsoft.com/office/drawing/2014/main" id="{C0968FB3-E8DB-458A-A4F8-BFA34FFE81BA}"/>
              </a:ext>
            </a:extLst>
          </p:cNvPr>
          <p:cNvSpPr>
            <a:spLocks noGrp="1"/>
          </p:cNvSpPr>
          <p:nvPr>
            <p:ph type="subTitle" idx="1"/>
          </p:nvPr>
        </p:nvSpPr>
        <p:spPr>
          <a:xfrm>
            <a:off x="707571" y="4419338"/>
            <a:ext cx="9561843" cy="934634"/>
          </a:xfrm>
        </p:spPr>
        <p:txBody>
          <a:bodyP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7" name="Grafik 6">
            <a:extLst>
              <a:ext uri="{FF2B5EF4-FFF2-40B4-BE49-F238E27FC236}">
                <a16:creationId xmlns:a16="http://schemas.microsoft.com/office/drawing/2014/main" id="{D4A55067-3D7A-4AB7-BB3E-78D0A09F5DE3}"/>
              </a:ext>
            </a:extLst>
          </p:cNvPr>
          <p:cNvPicPr>
            <a:picLocks noChangeAspect="1"/>
          </p:cNvPicPr>
          <p:nvPr userDrawn="1"/>
        </p:nvPicPr>
        <p:blipFill>
          <a:blip r:embed="rId2"/>
          <a:stretch>
            <a:fillRect/>
          </a:stretch>
        </p:blipFill>
        <p:spPr>
          <a:xfrm>
            <a:off x="487680" y="438359"/>
            <a:ext cx="2798064" cy="1261717"/>
          </a:xfrm>
          <a:prstGeom prst="rect">
            <a:avLst/>
          </a:prstGeom>
        </p:spPr>
      </p:pic>
      <p:pic>
        <p:nvPicPr>
          <p:cNvPr id="15" name="Grafik 14">
            <a:extLst>
              <a:ext uri="{FF2B5EF4-FFF2-40B4-BE49-F238E27FC236}">
                <a16:creationId xmlns:a16="http://schemas.microsoft.com/office/drawing/2014/main" id="{87EF9A02-3777-4676-ACF5-0F1A608E2E4E}"/>
              </a:ext>
            </a:extLst>
          </p:cNvPr>
          <p:cNvPicPr>
            <a:picLocks noChangeAspect="1"/>
          </p:cNvPicPr>
          <p:nvPr userDrawn="1"/>
        </p:nvPicPr>
        <p:blipFill>
          <a:blip r:embed="rId3"/>
          <a:stretch>
            <a:fillRect/>
          </a:stretch>
        </p:blipFill>
        <p:spPr>
          <a:xfrm>
            <a:off x="3732542" y="610745"/>
            <a:ext cx="1008539" cy="1008539"/>
          </a:xfrm>
          <a:prstGeom prst="rect">
            <a:avLst/>
          </a:prstGeom>
        </p:spPr>
      </p:pic>
    </p:spTree>
    <p:extLst>
      <p:ext uri="{BB962C8B-B14F-4D97-AF65-F5344CB8AC3E}">
        <p14:creationId xmlns:p14="http://schemas.microsoft.com/office/powerpoint/2010/main" val="175705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03">
    <p:bg>
      <p:bgPr>
        <a:solidFill>
          <a:srgbClr val="619ECF"/>
        </a:solidFill>
        <a:effectLst/>
      </p:bgPr>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1162475E-C213-438E-BB37-4F3ED8A69BD5}"/>
              </a:ext>
            </a:extLst>
          </p:cNvPr>
          <p:cNvGrpSpPr/>
          <p:nvPr userDrawn="1"/>
        </p:nvGrpSpPr>
        <p:grpSpPr>
          <a:xfrm>
            <a:off x="0" y="0"/>
            <a:ext cx="12192000" cy="6858000"/>
            <a:chOff x="0" y="0"/>
            <a:chExt cx="12192000" cy="6858000"/>
          </a:xfrm>
        </p:grpSpPr>
        <p:pic>
          <p:nvPicPr>
            <p:cNvPr id="5" name="Grafik 4">
              <a:extLst>
                <a:ext uri="{FF2B5EF4-FFF2-40B4-BE49-F238E27FC236}">
                  <a16:creationId xmlns:a16="http://schemas.microsoft.com/office/drawing/2014/main" id="{DC936E9E-59F5-471F-A631-941270C81F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616" t="-45931" r="12815" b="12339"/>
            <a:stretch/>
          </p:blipFill>
          <p:spPr>
            <a:xfrm>
              <a:off x="0" y="0"/>
              <a:ext cx="12192000" cy="6858000"/>
            </a:xfrm>
            <a:prstGeom prst="rect">
              <a:avLst/>
            </a:prstGeom>
          </p:spPr>
        </p:pic>
        <p:sp>
          <p:nvSpPr>
            <p:cNvPr id="6" name="Rechteck 5">
              <a:extLst>
                <a:ext uri="{FF2B5EF4-FFF2-40B4-BE49-F238E27FC236}">
                  <a16:creationId xmlns:a16="http://schemas.microsoft.com/office/drawing/2014/main" id="{915E9D18-F2CB-4662-8EBA-659941955F9A}"/>
                </a:ext>
              </a:extLst>
            </p:cNvPr>
            <p:cNvSpPr/>
            <p:nvPr userDrawn="1"/>
          </p:nvSpPr>
          <p:spPr>
            <a:xfrm>
              <a:off x="0" y="2168872"/>
              <a:ext cx="12192000" cy="2695227"/>
            </a:xfrm>
            <a:prstGeom prst="rect">
              <a:avLst/>
            </a:prstGeom>
            <a:gradFill flip="none" rotWithShape="1">
              <a:gsLst>
                <a:gs pos="0">
                  <a:srgbClr val="619ECF">
                    <a:alpha val="0"/>
                  </a:srgbClr>
                </a:gs>
                <a:gs pos="86000">
                  <a:srgbClr val="619E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latin typeface="Arial" panose="020B0604020202020204" pitchFamily="34" charset="0"/>
              </a:endParaRPr>
            </a:p>
          </p:txBody>
        </p:sp>
        <p:sp>
          <p:nvSpPr>
            <p:cNvPr id="14" name="Rechteck 13">
              <a:extLst>
                <a:ext uri="{FF2B5EF4-FFF2-40B4-BE49-F238E27FC236}">
                  <a16:creationId xmlns:a16="http://schemas.microsoft.com/office/drawing/2014/main" id="{80ABACE3-7650-415C-BEB6-3AC3C3EFBBC7}"/>
                </a:ext>
              </a:extLst>
            </p:cNvPr>
            <p:cNvSpPr/>
            <p:nvPr userDrawn="1"/>
          </p:nvSpPr>
          <p:spPr>
            <a:xfrm>
              <a:off x="0" y="4162772"/>
              <a:ext cx="6838950" cy="2695227"/>
            </a:xfrm>
            <a:prstGeom prst="rect">
              <a:avLst/>
            </a:prstGeom>
            <a:gradFill flip="none" rotWithShape="1">
              <a:gsLst>
                <a:gs pos="75000">
                  <a:srgbClr val="002060">
                    <a:alpha val="0"/>
                  </a:srgbClr>
                </a:gs>
                <a:gs pos="100000">
                  <a:schemeClr val="accent1">
                    <a:lumMod val="100000"/>
                    <a:alpha val="4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latin typeface="Arial" panose="020B0604020202020204" pitchFamily="34" charset="0"/>
              </a:endParaRPr>
            </a:p>
          </p:txBody>
        </p:sp>
      </p:grpSp>
      <p:sp>
        <p:nvSpPr>
          <p:cNvPr id="2" name="Titel 1">
            <a:extLst>
              <a:ext uri="{FF2B5EF4-FFF2-40B4-BE49-F238E27FC236}">
                <a16:creationId xmlns:a16="http://schemas.microsoft.com/office/drawing/2014/main" id="{A524BC67-9B79-EF75-0AF0-8F81DF93E8AA}"/>
              </a:ext>
            </a:extLst>
          </p:cNvPr>
          <p:cNvSpPr>
            <a:spLocks noGrp="1"/>
          </p:cNvSpPr>
          <p:nvPr>
            <p:ph type="ctrTitle"/>
          </p:nvPr>
        </p:nvSpPr>
        <p:spPr>
          <a:xfrm>
            <a:off x="707572" y="1925716"/>
            <a:ext cx="9561843" cy="2133473"/>
          </a:xfrm>
        </p:spPr>
        <p:txBody>
          <a:bodyPr anchor="b" anchorCtr="0">
            <a:noAutofit/>
          </a:bodyPr>
          <a:lstStyle>
            <a:lvl1pPr algn="l">
              <a:defRPr sz="4400" b="1" i="0">
                <a:solidFill>
                  <a:schemeClr val="bg1"/>
                </a:solidFill>
                <a:latin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2A526B7D-4039-F443-1E7D-319E5DF8691A}"/>
              </a:ext>
            </a:extLst>
          </p:cNvPr>
          <p:cNvSpPr>
            <a:spLocks noGrp="1"/>
          </p:cNvSpPr>
          <p:nvPr>
            <p:ph type="subTitle" idx="1"/>
          </p:nvPr>
        </p:nvSpPr>
        <p:spPr>
          <a:xfrm>
            <a:off x="707571" y="4419338"/>
            <a:ext cx="9561843" cy="934634"/>
          </a:xfrm>
        </p:spPr>
        <p:txBody>
          <a:bodyP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8" name="Datumsplatzhalter 7">
            <a:extLst>
              <a:ext uri="{FF2B5EF4-FFF2-40B4-BE49-F238E27FC236}">
                <a16:creationId xmlns:a16="http://schemas.microsoft.com/office/drawing/2014/main" id="{8A660AAD-253B-4D87-9A9A-18D772FDF4BA}"/>
              </a:ext>
            </a:extLst>
          </p:cNvPr>
          <p:cNvSpPr>
            <a:spLocks noGrp="1"/>
          </p:cNvSpPr>
          <p:nvPr>
            <p:ph type="dt" sz="half" idx="14"/>
          </p:nvPr>
        </p:nvSpPr>
        <p:spPr>
          <a:xfrm>
            <a:off x="7676228" y="6308734"/>
            <a:ext cx="1221711" cy="244830"/>
          </a:xfrm>
        </p:spPr>
        <p:txBody>
          <a:bodyPr/>
          <a:lstStyle>
            <a:lvl1pPr>
              <a:defRPr>
                <a:solidFill>
                  <a:schemeClr val="bg1"/>
                </a:solidFill>
                <a:effectLst>
                  <a:outerShdw blurRad="127000" sx="105000" sy="105000" algn="ctr" rotWithShape="0">
                    <a:prstClr val="black">
                      <a:alpha val="40000"/>
                    </a:prstClr>
                  </a:outerShdw>
                </a:effectLst>
                <a:latin typeface="Arial" panose="020B0604020202020204" pitchFamily="34" charset="0"/>
              </a:defRPr>
            </a:lvl1pPr>
          </a:lstStyle>
          <a:p>
            <a:fld id="{9508A984-EFA6-4ABD-919A-A9FB76A14789}" type="datetime1">
              <a:rPr lang="de-DE" smtClean="0"/>
              <a:pPr/>
              <a:t>08.09.2025</a:t>
            </a:fld>
            <a:endParaRPr lang="de-DE" dirty="0"/>
          </a:p>
        </p:txBody>
      </p:sp>
      <p:sp>
        <p:nvSpPr>
          <p:cNvPr id="11" name="Fußzeilenplatzhalter 10">
            <a:extLst>
              <a:ext uri="{FF2B5EF4-FFF2-40B4-BE49-F238E27FC236}">
                <a16:creationId xmlns:a16="http://schemas.microsoft.com/office/drawing/2014/main" id="{00BD1182-8153-47B0-8C09-8B01CE0F67E2}"/>
              </a:ext>
            </a:extLst>
          </p:cNvPr>
          <p:cNvSpPr>
            <a:spLocks noGrp="1"/>
          </p:cNvSpPr>
          <p:nvPr>
            <p:ph type="ftr" sz="quarter" idx="15"/>
          </p:nvPr>
        </p:nvSpPr>
        <p:spPr>
          <a:xfrm>
            <a:off x="707571" y="6308734"/>
            <a:ext cx="5436284" cy="244830"/>
          </a:xfrm>
        </p:spPr>
        <p:txBody>
          <a:bodyPr/>
          <a:lstStyle>
            <a:lvl1pPr>
              <a:defRPr>
                <a:solidFill>
                  <a:schemeClr val="bg1"/>
                </a:solidFill>
                <a:effectLst>
                  <a:outerShdw blurRad="127000" sx="105000" sy="105000" algn="ctr" rotWithShape="0">
                    <a:prstClr val="black">
                      <a:alpha val="40000"/>
                    </a:prstClr>
                  </a:outerShdw>
                </a:effectLst>
                <a:latin typeface="Arial" panose="020B0604020202020204" pitchFamily="34" charset="0"/>
              </a:defRPr>
            </a:lvl1pPr>
          </a:lstStyle>
          <a:p>
            <a:r>
              <a:rPr lang="de-DE" dirty="0"/>
              <a:t>Institut / Lehrstuhl / Dezernat </a:t>
            </a:r>
          </a:p>
        </p:txBody>
      </p:sp>
      <p:sp>
        <p:nvSpPr>
          <p:cNvPr id="9" name="Textfeld 8">
            <a:extLst>
              <a:ext uri="{FF2B5EF4-FFF2-40B4-BE49-F238E27FC236}">
                <a16:creationId xmlns:a16="http://schemas.microsoft.com/office/drawing/2014/main" id="{97CBD1EB-984B-43BE-9711-A80AE54FB0C1}"/>
              </a:ext>
            </a:extLst>
          </p:cNvPr>
          <p:cNvSpPr txBox="1"/>
          <p:nvPr userDrawn="1"/>
        </p:nvSpPr>
        <p:spPr>
          <a:xfrm rot="16200000">
            <a:off x="11150600" y="2184400"/>
            <a:ext cx="1866900" cy="215444"/>
          </a:xfrm>
          <a:prstGeom prst="rect">
            <a:avLst/>
          </a:prstGeom>
          <a:noFill/>
        </p:spPr>
        <p:txBody>
          <a:bodyPr wrap="square" rtlCol="0">
            <a:spAutoFit/>
          </a:bodyPr>
          <a:lstStyle/>
          <a:p>
            <a:r>
              <a:rPr lang="de-DE" sz="800" dirty="0">
                <a:solidFill>
                  <a:schemeClr val="accent1"/>
                </a:solidFill>
                <a:latin typeface="Arial" panose="020B0604020202020204" pitchFamily="34" charset="0"/>
              </a:rPr>
              <a:t>Foto: Gregor Hübl</a:t>
            </a:r>
          </a:p>
        </p:txBody>
      </p:sp>
      <p:pic>
        <p:nvPicPr>
          <p:cNvPr id="12" name="Grafik 11">
            <a:extLst>
              <a:ext uri="{FF2B5EF4-FFF2-40B4-BE49-F238E27FC236}">
                <a16:creationId xmlns:a16="http://schemas.microsoft.com/office/drawing/2014/main" id="{6F727216-D670-4FE3-8208-E842F063BA13}"/>
              </a:ext>
            </a:extLst>
          </p:cNvPr>
          <p:cNvPicPr>
            <a:picLocks noChangeAspect="1"/>
          </p:cNvPicPr>
          <p:nvPr userDrawn="1"/>
        </p:nvPicPr>
        <p:blipFill>
          <a:blip r:embed="rId3"/>
          <a:stretch>
            <a:fillRect/>
          </a:stretch>
        </p:blipFill>
        <p:spPr>
          <a:xfrm>
            <a:off x="421322" y="304436"/>
            <a:ext cx="5479606" cy="1432259"/>
          </a:xfrm>
          <a:prstGeom prst="rect">
            <a:avLst/>
          </a:prstGeom>
        </p:spPr>
      </p:pic>
    </p:spTree>
    <p:extLst>
      <p:ext uri="{BB962C8B-B14F-4D97-AF65-F5344CB8AC3E}">
        <p14:creationId xmlns:p14="http://schemas.microsoft.com/office/powerpoint/2010/main" val="2434448024"/>
      </p:ext>
    </p:extLst>
  </p:cSld>
  <p:clrMapOvr>
    <a:masterClrMapping/>
  </p:clrMapOvr>
  <p:extLst>
    <p:ext uri="{DCECCB84-F9BA-43D5-87BE-67443E8EF086}">
      <p15:sldGuideLst xmlns:p15="http://schemas.microsoft.com/office/powerpoint/2012/main">
        <p15:guide id="1" orient="horz" pos="436">
          <p15:clr>
            <a:srgbClr val="FBAE40"/>
          </p15:clr>
        </p15:guide>
        <p15:guide id="2" pos="3840">
          <p15:clr>
            <a:srgbClr val="FBAE40"/>
          </p15:clr>
        </p15:guide>
        <p15:guide id="3" orient="horz" pos="1094">
          <p15:clr>
            <a:srgbClr val="FBAE40"/>
          </p15:clr>
        </p15:guide>
        <p15:guide id="4" orient="horz" pos="913">
          <p15:clr>
            <a:srgbClr val="FBAE40"/>
          </p15:clr>
        </p15:guide>
        <p15:guide id="5" orient="horz" pos="6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folie 03">
    <p:bg>
      <p:bgPr>
        <a:solidFill>
          <a:srgbClr val="619ECF"/>
        </a:solidFill>
        <a:effectLst/>
      </p:bgPr>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1162475E-C213-438E-BB37-4F3ED8A69BD5}"/>
              </a:ext>
            </a:extLst>
          </p:cNvPr>
          <p:cNvGrpSpPr/>
          <p:nvPr userDrawn="1"/>
        </p:nvGrpSpPr>
        <p:grpSpPr>
          <a:xfrm>
            <a:off x="0" y="0"/>
            <a:ext cx="12192000" cy="6858000"/>
            <a:chOff x="0" y="0"/>
            <a:chExt cx="12192000" cy="6858000"/>
          </a:xfrm>
        </p:grpSpPr>
        <p:pic>
          <p:nvPicPr>
            <p:cNvPr id="5" name="Grafik 4">
              <a:extLst>
                <a:ext uri="{FF2B5EF4-FFF2-40B4-BE49-F238E27FC236}">
                  <a16:creationId xmlns:a16="http://schemas.microsoft.com/office/drawing/2014/main" id="{DC936E9E-59F5-471F-A631-941270C81F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616" t="-45931" r="12815" b="12339"/>
            <a:stretch/>
          </p:blipFill>
          <p:spPr>
            <a:xfrm>
              <a:off x="0" y="0"/>
              <a:ext cx="12192000" cy="6858000"/>
            </a:xfrm>
            <a:prstGeom prst="rect">
              <a:avLst/>
            </a:prstGeom>
          </p:spPr>
        </p:pic>
        <p:sp>
          <p:nvSpPr>
            <p:cNvPr id="6" name="Rechteck 5">
              <a:extLst>
                <a:ext uri="{FF2B5EF4-FFF2-40B4-BE49-F238E27FC236}">
                  <a16:creationId xmlns:a16="http://schemas.microsoft.com/office/drawing/2014/main" id="{915E9D18-F2CB-4662-8EBA-659941955F9A}"/>
                </a:ext>
              </a:extLst>
            </p:cNvPr>
            <p:cNvSpPr/>
            <p:nvPr userDrawn="1"/>
          </p:nvSpPr>
          <p:spPr>
            <a:xfrm>
              <a:off x="0" y="2168872"/>
              <a:ext cx="12192000" cy="2695227"/>
            </a:xfrm>
            <a:prstGeom prst="rect">
              <a:avLst/>
            </a:prstGeom>
            <a:gradFill flip="none" rotWithShape="1">
              <a:gsLst>
                <a:gs pos="0">
                  <a:srgbClr val="619ECF">
                    <a:alpha val="0"/>
                  </a:srgbClr>
                </a:gs>
                <a:gs pos="86000">
                  <a:srgbClr val="619E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latin typeface="Arial" panose="020B0604020202020204" pitchFamily="34" charset="0"/>
              </a:endParaRPr>
            </a:p>
          </p:txBody>
        </p:sp>
        <p:sp>
          <p:nvSpPr>
            <p:cNvPr id="14" name="Rechteck 13">
              <a:extLst>
                <a:ext uri="{FF2B5EF4-FFF2-40B4-BE49-F238E27FC236}">
                  <a16:creationId xmlns:a16="http://schemas.microsoft.com/office/drawing/2014/main" id="{80ABACE3-7650-415C-BEB6-3AC3C3EFBBC7}"/>
                </a:ext>
              </a:extLst>
            </p:cNvPr>
            <p:cNvSpPr/>
            <p:nvPr userDrawn="1"/>
          </p:nvSpPr>
          <p:spPr>
            <a:xfrm>
              <a:off x="0" y="4162772"/>
              <a:ext cx="6838950" cy="2695227"/>
            </a:xfrm>
            <a:prstGeom prst="rect">
              <a:avLst/>
            </a:prstGeom>
            <a:gradFill flip="none" rotWithShape="1">
              <a:gsLst>
                <a:gs pos="75000">
                  <a:srgbClr val="002060">
                    <a:alpha val="0"/>
                  </a:srgbClr>
                </a:gs>
                <a:gs pos="100000">
                  <a:schemeClr val="accent1">
                    <a:lumMod val="100000"/>
                    <a:alpha val="4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latin typeface="Arial" panose="020B0604020202020204" pitchFamily="34" charset="0"/>
              </a:endParaRPr>
            </a:p>
          </p:txBody>
        </p:sp>
      </p:grpSp>
      <p:sp>
        <p:nvSpPr>
          <p:cNvPr id="2" name="Titel 1">
            <a:extLst>
              <a:ext uri="{FF2B5EF4-FFF2-40B4-BE49-F238E27FC236}">
                <a16:creationId xmlns:a16="http://schemas.microsoft.com/office/drawing/2014/main" id="{A524BC67-9B79-EF75-0AF0-8F81DF93E8AA}"/>
              </a:ext>
            </a:extLst>
          </p:cNvPr>
          <p:cNvSpPr>
            <a:spLocks noGrp="1"/>
          </p:cNvSpPr>
          <p:nvPr>
            <p:ph type="ctrTitle"/>
          </p:nvPr>
        </p:nvSpPr>
        <p:spPr>
          <a:xfrm>
            <a:off x="707572" y="1925716"/>
            <a:ext cx="9561843" cy="2133473"/>
          </a:xfrm>
        </p:spPr>
        <p:txBody>
          <a:bodyPr anchor="b" anchorCtr="0">
            <a:noAutofit/>
          </a:bodyPr>
          <a:lstStyle>
            <a:lvl1pPr algn="l">
              <a:defRPr sz="4400" b="1" i="0">
                <a:solidFill>
                  <a:schemeClr val="bg1"/>
                </a:solidFill>
                <a:latin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2A526B7D-4039-F443-1E7D-319E5DF8691A}"/>
              </a:ext>
            </a:extLst>
          </p:cNvPr>
          <p:cNvSpPr>
            <a:spLocks noGrp="1"/>
          </p:cNvSpPr>
          <p:nvPr>
            <p:ph type="subTitle" idx="1"/>
          </p:nvPr>
        </p:nvSpPr>
        <p:spPr>
          <a:xfrm>
            <a:off x="707571" y="4419338"/>
            <a:ext cx="9561843" cy="934634"/>
          </a:xfrm>
        </p:spPr>
        <p:txBody>
          <a:bodyP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8" name="Datumsplatzhalter 7">
            <a:extLst>
              <a:ext uri="{FF2B5EF4-FFF2-40B4-BE49-F238E27FC236}">
                <a16:creationId xmlns:a16="http://schemas.microsoft.com/office/drawing/2014/main" id="{8A660AAD-253B-4D87-9A9A-18D772FDF4BA}"/>
              </a:ext>
            </a:extLst>
          </p:cNvPr>
          <p:cNvSpPr>
            <a:spLocks noGrp="1"/>
          </p:cNvSpPr>
          <p:nvPr>
            <p:ph type="dt" sz="half" idx="14"/>
          </p:nvPr>
        </p:nvSpPr>
        <p:spPr>
          <a:xfrm>
            <a:off x="7676228" y="6308734"/>
            <a:ext cx="1221711" cy="244830"/>
          </a:xfrm>
        </p:spPr>
        <p:txBody>
          <a:bodyPr/>
          <a:lstStyle>
            <a:lvl1pPr>
              <a:defRPr>
                <a:solidFill>
                  <a:schemeClr val="bg1"/>
                </a:solidFill>
                <a:effectLst>
                  <a:outerShdw blurRad="127000" sx="105000" sy="105000" algn="ctr" rotWithShape="0">
                    <a:prstClr val="black">
                      <a:alpha val="40000"/>
                    </a:prstClr>
                  </a:outerShdw>
                </a:effectLst>
                <a:latin typeface="Arial" panose="020B0604020202020204" pitchFamily="34" charset="0"/>
              </a:defRPr>
            </a:lvl1pPr>
          </a:lstStyle>
          <a:p>
            <a:fld id="{9508A984-EFA6-4ABD-919A-A9FB76A14789}" type="datetime1">
              <a:rPr lang="de-DE" smtClean="0"/>
              <a:pPr/>
              <a:t>08.09.2025</a:t>
            </a:fld>
            <a:endParaRPr lang="de-DE" dirty="0"/>
          </a:p>
        </p:txBody>
      </p:sp>
      <p:sp>
        <p:nvSpPr>
          <p:cNvPr id="11" name="Fußzeilenplatzhalter 10">
            <a:extLst>
              <a:ext uri="{FF2B5EF4-FFF2-40B4-BE49-F238E27FC236}">
                <a16:creationId xmlns:a16="http://schemas.microsoft.com/office/drawing/2014/main" id="{00BD1182-8153-47B0-8C09-8B01CE0F67E2}"/>
              </a:ext>
            </a:extLst>
          </p:cNvPr>
          <p:cNvSpPr>
            <a:spLocks noGrp="1"/>
          </p:cNvSpPr>
          <p:nvPr>
            <p:ph type="ftr" sz="quarter" idx="15"/>
          </p:nvPr>
        </p:nvSpPr>
        <p:spPr>
          <a:xfrm>
            <a:off x="707571" y="6308734"/>
            <a:ext cx="5436284" cy="244830"/>
          </a:xfrm>
        </p:spPr>
        <p:txBody>
          <a:bodyPr/>
          <a:lstStyle>
            <a:lvl1pPr>
              <a:defRPr>
                <a:solidFill>
                  <a:schemeClr val="bg1"/>
                </a:solidFill>
                <a:effectLst>
                  <a:outerShdw blurRad="127000" sx="105000" sy="105000" algn="ctr" rotWithShape="0">
                    <a:prstClr val="black">
                      <a:alpha val="40000"/>
                    </a:prstClr>
                  </a:outerShdw>
                </a:effectLst>
                <a:latin typeface="Arial" panose="020B0604020202020204" pitchFamily="34" charset="0"/>
              </a:defRPr>
            </a:lvl1pPr>
          </a:lstStyle>
          <a:p>
            <a:r>
              <a:rPr lang="de-DE" dirty="0"/>
              <a:t>Institut / Lehrstuhl / Dezernat </a:t>
            </a:r>
          </a:p>
        </p:txBody>
      </p:sp>
      <p:sp>
        <p:nvSpPr>
          <p:cNvPr id="9" name="Textfeld 8">
            <a:extLst>
              <a:ext uri="{FF2B5EF4-FFF2-40B4-BE49-F238E27FC236}">
                <a16:creationId xmlns:a16="http://schemas.microsoft.com/office/drawing/2014/main" id="{97CBD1EB-984B-43BE-9711-A80AE54FB0C1}"/>
              </a:ext>
            </a:extLst>
          </p:cNvPr>
          <p:cNvSpPr txBox="1"/>
          <p:nvPr userDrawn="1"/>
        </p:nvSpPr>
        <p:spPr>
          <a:xfrm rot="16200000">
            <a:off x="11150600" y="2184400"/>
            <a:ext cx="1866900" cy="215444"/>
          </a:xfrm>
          <a:prstGeom prst="rect">
            <a:avLst/>
          </a:prstGeom>
          <a:noFill/>
        </p:spPr>
        <p:txBody>
          <a:bodyPr wrap="square" rtlCol="0">
            <a:spAutoFit/>
          </a:bodyPr>
          <a:lstStyle/>
          <a:p>
            <a:r>
              <a:rPr lang="de-DE" sz="800" dirty="0">
                <a:solidFill>
                  <a:schemeClr val="accent1"/>
                </a:solidFill>
                <a:latin typeface="Arial" panose="020B0604020202020204" pitchFamily="34" charset="0"/>
              </a:rPr>
              <a:t>Foto: Gregor Hübl</a:t>
            </a:r>
          </a:p>
        </p:txBody>
      </p:sp>
      <p:pic>
        <p:nvPicPr>
          <p:cNvPr id="13" name="Grafik 12">
            <a:extLst>
              <a:ext uri="{FF2B5EF4-FFF2-40B4-BE49-F238E27FC236}">
                <a16:creationId xmlns:a16="http://schemas.microsoft.com/office/drawing/2014/main" id="{93B83954-8BA4-4B8C-8CF2-B208892B2180}"/>
              </a:ext>
            </a:extLst>
          </p:cNvPr>
          <p:cNvPicPr>
            <a:picLocks noChangeAspect="1"/>
          </p:cNvPicPr>
          <p:nvPr userDrawn="1"/>
        </p:nvPicPr>
        <p:blipFill>
          <a:blip r:embed="rId3"/>
          <a:stretch>
            <a:fillRect/>
          </a:stretch>
        </p:blipFill>
        <p:spPr>
          <a:xfrm>
            <a:off x="487680" y="438359"/>
            <a:ext cx="2798064" cy="1261717"/>
          </a:xfrm>
          <a:prstGeom prst="rect">
            <a:avLst/>
          </a:prstGeom>
        </p:spPr>
      </p:pic>
      <p:pic>
        <p:nvPicPr>
          <p:cNvPr id="16" name="Grafik 15">
            <a:extLst>
              <a:ext uri="{FF2B5EF4-FFF2-40B4-BE49-F238E27FC236}">
                <a16:creationId xmlns:a16="http://schemas.microsoft.com/office/drawing/2014/main" id="{DD10A504-57C2-4BFD-B6FB-62F4D8B270CB}"/>
              </a:ext>
            </a:extLst>
          </p:cNvPr>
          <p:cNvPicPr>
            <a:picLocks noChangeAspect="1"/>
          </p:cNvPicPr>
          <p:nvPr userDrawn="1"/>
        </p:nvPicPr>
        <p:blipFill>
          <a:blip r:embed="rId4"/>
          <a:stretch>
            <a:fillRect/>
          </a:stretch>
        </p:blipFill>
        <p:spPr>
          <a:xfrm>
            <a:off x="3732542" y="610745"/>
            <a:ext cx="1008539" cy="1008539"/>
          </a:xfrm>
          <a:prstGeom prst="rect">
            <a:avLst/>
          </a:prstGeom>
        </p:spPr>
      </p:pic>
    </p:spTree>
    <p:extLst>
      <p:ext uri="{BB962C8B-B14F-4D97-AF65-F5344CB8AC3E}">
        <p14:creationId xmlns:p14="http://schemas.microsoft.com/office/powerpoint/2010/main" val="2396538070"/>
      </p:ext>
    </p:extLst>
  </p:cSld>
  <p:clrMapOvr>
    <a:masterClrMapping/>
  </p:clrMapOvr>
  <p:extLst>
    <p:ext uri="{DCECCB84-F9BA-43D5-87BE-67443E8EF086}">
      <p15:sldGuideLst xmlns:p15="http://schemas.microsoft.com/office/powerpoint/2012/main">
        <p15:guide id="1" orient="horz" pos="436">
          <p15:clr>
            <a:srgbClr val="FBAE40"/>
          </p15:clr>
        </p15:guide>
        <p15:guide id="2" pos="3840">
          <p15:clr>
            <a:srgbClr val="FBAE40"/>
          </p15:clr>
        </p15:guide>
        <p15:guide id="3" orient="horz" pos="1094">
          <p15:clr>
            <a:srgbClr val="FBAE40"/>
          </p15:clr>
        </p15:guide>
        <p15:guide id="4" orient="horz" pos="913">
          <p15:clr>
            <a:srgbClr val="FBAE40"/>
          </p15:clr>
        </p15:guide>
        <p15:guide id="5" orient="horz" pos="6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2" name="Inhaltsplatzhalter 2">
            <a:extLst>
              <a:ext uri="{FF2B5EF4-FFF2-40B4-BE49-F238E27FC236}">
                <a16:creationId xmlns:a16="http://schemas.microsoft.com/office/drawing/2014/main" id="{83F2ED0D-59AA-1DCB-151E-733D18A5D333}"/>
              </a:ext>
            </a:extLst>
          </p:cNvPr>
          <p:cNvSpPr>
            <a:spLocks noGrp="1"/>
          </p:cNvSpPr>
          <p:nvPr>
            <p:ph sz="half" idx="1"/>
          </p:nvPr>
        </p:nvSpPr>
        <p:spPr>
          <a:xfrm>
            <a:off x="686305" y="1925432"/>
            <a:ext cx="10954833" cy="4167393"/>
          </a:xfrm>
        </p:spPr>
        <p:txBody>
          <a:bodyPr>
            <a:noAutofit/>
          </a:bodyPr>
          <a:lstStyle>
            <a:lvl1pPr>
              <a:buClr>
                <a:schemeClr val="accent2"/>
              </a:buClr>
              <a:defRPr>
                <a:latin typeface="Arial" panose="020B0604020202020204" pitchFamily="34" charset="0"/>
                <a:cs typeface="Arial" panose="020B0604020202020204" pitchFamily="34" charset="0"/>
              </a:defRPr>
            </a:lvl1pPr>
            <a:lvl2pPr>
              <a:buClr>
                <a:schemeClr val="accent2"/>
              </a:buClr>
              <a:defRPr>
                <a:latin typeface="Arial" panose="020B0604020202020204" pitchFamily="34" charset="0"/>
                <a:cs typeface="Arial" panose="020B0604020202020204" pitchFamily="34" charset="0"/>
              </a:defRPr>
            </a:lvl2pPr>
            <a:lvl3pPr>
              <a:buClr>
                <a:schemeClr val="accent2"/>
              </a:buClr>
              <a:defRPr>
                <a:latin typeface="Arial" panose="020B0604020202020204" pitchFamily="34" charset="0"/>
                <a:cs typeface="Arial" panose="020B0604020202020204" pitchFamily="34" charset="0"/>
              </a:defRPr>
            </a:lvl3pPr>
            <a:lvl4pPr>
              <a:buClr>
                <a:schemeClr val="accent2"/>
              </a:buClr>
              <a:defRPr>
                <a:latin typeface="Arial" panose="020B0604020202020204" pitchFamily="34" charset="0"/>
                <a:cs typeface="Arial" panose="020B0604020202020204" pitchFamily="34" charset="0"/>
              </a:defRPr>
            </a:lvl4pPr>
            <a:lvl5pPr>
              <a:buClr>
                <a:schemeClr val="accent2"/>
              </a:buCl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itel 12">
            <a:extLst>
              <a:ext uri="{FF2B5EF4-FFF2-40B4-BE49-F238E27FC236}">
                <a16:creationId xmlns:a16="http://schemas.microsoft.com/office/drawing/2014/main" id="{B3FC9CDE-4414-3EAA-F594-B1C3BC6DCE3B}"/>
              </a:ext>
            </a:extLst>
          </p:cNvPr>
          <p:cNvSpPr>
            <a:spLocks noGrp="1"/>
          </p:cNvSpPr>
          <p:nvPr>
            <p:ph type="title"/>
          </p:nvPr>
        </p:nvSpPr>
        <p:spPr>
          <a:xfrm>
            <a:off x="686305" y="491060"/>
            <a:ext cx="10954833" cy="1215630"/>
          </a:xfrm>
        </p:spPr>
        <p:txBody>
          <a:bodyPr/>
          <a:lstStyle>
            <a:lvl1pPr>
              <a:defRPr cap="none" baseline="0">
                <a:latin typeface="Arial" panose="020B0604020202020204" pitchFamily="34" charset="0"/>
              </a:defRPr>
            </a:lvl1pPr>
          </a:lstStyle>
          <a:p>
            <a:r>
              <a:rPr lang="de-DE" dirty="0"/>
              <a:t>Mastertitelformat bearbeiten</a:t>
            </a:r>
          </a:p>
        </p:txBody>
      </p:sp>
      <p:sp>
        <p:nvSpPr>
          <p:cNvPr id="3" name="Datumsplatzhalter 2">
            <a:extLst>
              <a:ext uri="{FF2B5EF4-FFF2-40B4-BE49-F238E27FC236}">
                <a16:creationId xmlns:a16="http://schemas.microsoft.com/office/drawing/2014/main" id="{1E864DA7-6C02-419E-8405-6BE90083A5FE}"/>
              </a:ext>
            </a:extLst>
          </p:cNvPr>
          <p:cNvSpPr>
            <a:spLocks noGrp="1"/>
          </p:cNvSpPr>
          <p:nvPr>
            <p:ph type="dt" sz="half" idx="10"/>
          </p:nvPr>
        </p:nvSpPr>
        <p:spPr/>
        <p:txBody>
          <a:bodyPr/>
          <a:lstStyle>
            <a:lvl1pPr>
              <a:defRPr>
                <a:latin typeface="Arial" panose="020B0604020202020204" pitchFamily="34" charset="0"/>
              </a:defRPr>
            </a:lvl1pPr>
          </a:lstStyle>
          <a:p>
            <a:fld id="{85D87A2C-633B-4F9B-B395-7A4263E5FC92}" type="datetime1">
              <a:rPr lang="de-DE" smtClean="0"/>
              <a:pPr/>
              <a:t>08.09.2025</a:t>
            </a:fld>
            <a:endParaRPr lang="de-DE" dirty="0"/>
          </a:p>
        </p:txBody>
      </p:sp>
      <p:sp>
        <p:nvSpPr>
          <p:cNvPr id="5" name="Foliennummernplatzhalter 4">
            <a:extLst>
              <a:ext uri="{FF2B5EF4-FFF2-40B4-BE49-F238E27FC236}">
                <a16:creationId xmlns:a16="http://schemas.microsoft.com/office/drawing/2014/main" id="{300C6C7F-0833-4D5B-A2C2-173B6B370B9B}"/>
              </a:ext>
            </a:extLst>
          </p:cNvPr>
          <p:cNvSpPr>
            <a:spLocks noGrp="1"/>
          </p:cNvSpPr>
          <p:nvPr>
            <p:ph type="sldNum" sz="quarter" idx="12"/>
          </p:nvPr>
        </p:nvSpPr>
        <p:spPr/>
        <p:txBody>
          <a:bodyPr/>
          <a:lstStyle>
            <a:lvl1pPr>
              <a:defRPr>
                <a:latin typeface="Arial" panose="020B0604020202020204" pitchFamily="34" charset="0"/>
              </a:defRPr>
            </a:lvl1pPr>
          </a:lstStyle>
          <a:p>
            <a:fld id="{833FA4B0-7731-EC49-88EA-B5E921ABE78A}" type="slidenum">
              <a:rPr lang="de-DE" smtClean="0"/>
              <a:pPr/>
              <a:t>‹Nr.›</a:t>
            </a:fld>
            <a:endParaRPr lang="de-DE" dirty="0"/>
          </a:p>
        </p:txBody>
      </p:sp>
    </p:spTree>
    <p:extLst>
      <p:ext uri="{BB962C8B-B14F-4D97-AF65-F5344CB8AC3E}">
        <p14:creationId xmlns:p14="http://schemas.microsoft.com/office/powerpoint/2010/main" val="149240128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2 Spalten">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DB2830F-D331-528E-5294-480952523168}"/>
              </a:ext>
            </a:extLst>
          </p:cNvPr>
          <p:cNvSpPr>
            <a:spLocks noGrp="1"/>
          </p:cNvSpPr>
          <p:nvPr>
            <p:ph sz="half" idx="1"/>
          </p:nvPr>
        </p:nvSpPr>
        <p:spPr>
          <a:xfrm>
            <a:off x="686305" y="1925432"/>
            <a:ext cx="5202867" cy="4167393"/>
          </a:xfrm>
        </p:spPr>
        <p:txBody>
          <a:bodyPr>
            <a:noAutofit/>
          </a:bodyPr>
          <a:lstStyle>
            <a:lvl1pPr>
              <a:buClr>
                <a:schemeClr val="accent2"/>
              </a:buClr>
              <a:defRPr>
                <a:latin typeface="Arial" panose="020B0604020202020204" pitchFamily="34" charset="0"/>
                <a:cs typeface="Arial" panose="020B0604020202020204" pitchFamily="34" charset="0"/>
              </a:defRPr>
            </a:lvl1pPr>
            <a:lvl2pPr>
              <a:buClr>
                <a:schemeClr val="accent2"/>
              </a:buClr>
              <a:defRPr>
                <a:latin typeface="Arial" panose="020B0604020202020204" pitchFamily="34" charset="0"/>
                <a:cs typeface="Arial" panose="020B0604020202020204" pitchFamily="34" charset="0"/>
              </a:defRPr>
            </a:lvl2pPr>
            <a:lvl3pPr>
              <a:buClr>
                <a:schemeClr val="accent2"/>
              </a:buClr>
              <a:defRPr>
                <a:latin typeface="Arial" panose="020B0604020202020204" pitchFamily="34" charset="0"/>
                <a:cs typeface="Arial" panose="020B0604020202020204" pitchFamily="34" charset="0"/>
              </a:defRPr>
            </a:lvl3pPr>
            <a:lvl4pPr>
              <a:buClr>
                <a:schemeClr val="accent2"/>
              </a:buClr>
              <a:defRPr>
                <a:latin typeface="Arial" panose="020B0604020202020204" pitchFamily="34" charset="0"/>
                <a:cs typeface="Arial" panose="020B0604020202020204" pitchFamily="34" charset="0"/>
              </a:defRPr>
            </a:lvl4pPr>
            <a:lvl5pPr>
              <a:buClr>
                <a:schemeClr val="accent2"/>
              </a:buCl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itel 11">
            <a:extLst>
              <a:ext uri="{FF2B5EF4-FFF2-40B4-BE49-F238E27FC236}">
                <a16:creationId xmlns:a16="http://schemas.microsoft.com/office/drawing/2014/main" id="{1D6858F6-5929-23CF-45F8-6B80487D32DF}"/>
              </a:ext>
            </a:extLst>
          </p:cNvPr>
          <p:cNvSpPr>
            <a:spLocks noGrp="1"/>
          </p:cNvSpPr>
          <p:nvPr>
            <p:ph type="title"/>
          </p:nvPr>
        </p:nvSpPr>
        <p:spPr>
          <a:xfrm>
            <a:off x="686305" y="491060"/>
            <a:ext cx="10954833" cy="1215630"/>
          </a:xfrm>
        </p:spPr>
        <p:txBody>
          <a:bodyPr/>
          <a:lstStyle>
            <a:lvl1pPr>
              <a:defRPr cap="none" baseline="0">
                <a:latin typeface="Arial" panose="020B0604020202020204" pitchFamily="34" charset="0"/>
              </a:defRPr>
            </a:lvl1pPr>
          </a:lstStyle>
          <a:p>
            <a:r>
              <a:rPr lang="de-DE" dirty="0"/>
              <a:t>Mastertitelformat bearbeiten</a:t>
            </a:r>
          </a:p>
        </p:txBody>
      </p:sp>
      <p:sp>
        <p:nvSpPr>
          <p:cNvPr id="8" name="Datumsplatzhalter 7">
            <a:extLst>
              <a:ext uri="{FF2B5EF4-FFF2-40B4-BE49-F238E27FC236}">
                <a16:creationId xmlns:a16="http://schemas.microsoft.com/office/drawing/2014/main" id="{9D947893-609E-4FD1-A221-D8EA9C7742AC}"/>
              </a:ext>
            </a:extLst>
          </p:cNvPr>
          <p:cNvSpPr>
            <a:spLocks noGrp="1"/>
          </p:cNvSpPr>
          <p:nvPr>
            <p:ph type="dt" sz="half" idx="10"/>
          </p:nvPr>
        </p:nvSpPr>
        <p:spPr/>
        <p:txBody>
          <a:bodyPr/>
          <a:lstStyle>
            <a:lvl1pPr>
              <a:defRPr>
                <a:latin typeface="Arial" panose="020B0604020202020204" pitchFamily="34" charset="0"/>
              </a:defRPr>
            </a:lvl1pPr>
          </a:lstStyle>
          <a:p>
            <a:fld id="{0585F5F7-FBF1-443B-9947-CF3918B31ED7}" type="datetime1">
              <a:rPr lang="de-DE" smtClean="0"/>
              <a:pPr/>
              <a:t>08.09.2025</a:t>
            </a:fld>
            <a:endParaRPr lang="de-DE" dirty="0"/>
          </a:p>
        </p:txBody>
      </p:sp>
      <p:sp>
        <p:nvSpPr>
          <p:cNvPr id="9" name="Fußzeilenplatzhalter 8">
            <a:extLst>
              <a:ext uri="{FF2B5EF4-FFF2-40B4-BE49-F238E27FC236}">
                <a16:creationId xmlns:a16="http://schemas.microsoft.com/office/drawing/2014/main" id="{4E977AD6-F42B-468B-AD89-A2B1DA6E6E78}"/>
              </a:ext>
            </a:extLst>
          </p:cNvPr>
          <p:cNvSpPr>
            <a:spLocks noGrp="1"/>
          </p:cNvSpPr>
          <p:nvPr>
            <p:ph type="ftr" sz="quarter" idx="11"/>
          </p:nvPr>
        </p:nvSpPr>
        <p:spPr/>
        <p:txBody>
          <a:bodyPr/>
          <a:lstStyle>
            <a:lvl1pPr>
              <a:defRPr>
                <a:latin typeface="Arial" panose="020B0604020202020204" pitchFamily="34" charset="0"/>
              </a:defRPr>
            </a:lvl1pPr>
          </a:lstStyle>
          <a:p>
            <a:r>
              <a:rPr lang="de-DE" dirty="0"/>
              <a:t>Institut / Lehrstuhl / Dezernat </a:t>
            </a:r>
          </a:p>
        </p:txBody>
      </p:sp>
      <p:sp>
        <p:nvSpPr>
          <p:cNvPr id="10" name="Foliennummernplatzhalter 9">
            <a:extLst>
              <a:ext uri="{FF2B5EF4-FFF2-40B4-BE49-F238E27FC236}">
                <a16:creationId xmlns:a16="http://schemas.microsoft.com/office/drawing/2014/main" id="{C5764AD6-4554-4A6B-9E6D-4A131628F5C8}"/>
              </a:ext>
            </a:extLst>
          </p:cNvPr>
          <p:cNvSpPr>
            <a:spLocks noGrp="1"/>
          </p:cNvSpPr>
          <p:nvPr>
            <p:ph type="sldNum" sz="quarter" idx="12"/>
          </p:nvPr>
        </p:nvSpPr>
        <p:spPr/>
        <p:txBody>
          <a:bodyPr/>
          <a:lstStyle>
            <a:lvl1pPr>
              <a:defRPr>
                <a:latin typeface="Arial" panose="020B0604020202020204" pitchFamily="34" charset="0"/>
              </a:defRPr>
            </a:lvl1pPr>
          </a:lstStyle>
          <a:p>
            <a:fld id="{833FA4B0-7731-EC49-88EA-B5E921ABE78A}" type="slidenum">
              <a:rPr lang="de-DE" smtClean="0"/>
              <a:pPr/>
              <a:t>‹Nr.›</a:t>
            </a:fld>
            <a:endParaRPr lang="de-DE" dirty="0"/>
          </a:p>
        </p:txBody>
      </p:sp>
      <p:sp>
        <p:nvSpPr>
          <p:cNvPr id="11" name="Inhaltsplatzhalter 2">
            <a:extLst>
              <a:ext uri="{FF2B5EF4-FFF2-40B4-BE49-F238E27FC236}">
                <a16:creationId xmlns:a16="http://schemas.microsoft.com/office/drawing/2014/main" id="{448F2E6C-A643-4B42-9500-DD3EEDCAFC78}"/>
              </a:ext>
            </a:extLst>
          </p:cNvPr>
          <p:cNvSpPr>
            <a:spLocks noGrp="1"/>
          </p:cNvSpPr>
          <p:nvPr>
            <p:ph sz="half" idx="14"/>
          </p:nvPr>
        </p:nvSpPr>
        <p:spPr>
          <a:xfrm>
            <a:off x="6163721" y="1925431"/>
            <a:ext cx="5202867" cy="4167393"/>
          </a:xfrm>
        </p:spPr>
        <p:txBody>
          <a:bodyPr>
            <a:noAutofit/>
          </a:bodyPr>
          <a:lstStyle>
            <a:lvl1pPr>
              <a:buClr>
                <a:schemeClr val="accent2"/>
              </a:buClr>
              <a:defRPr>
                <a:latin typeface="Arial" panose="020B0604020202020204" pitchFamily="34" charset="0"/>
                <a:cs typeface="Arial" panose="020B0604020202020204" pitchFamily="34" charset="0"/>
              </a:defRPr>
            </a:lvl1pPr>
            <a:lvl2pPr>
              <a:buClr>
                <a:schemeClr val="accent2"/>
              </a:buClr>
              <a:defRPr>
                <a:latin typeface="Arial" panose="020B0604020202020204" pitchFamily="34" charset="0"/>
                <a:cs typeface="Arial" panose="020B0604020202020204" pitchFamily="34" charset="0"/>
              </a:defRPr>
            </a:lvl2pPr>
            <a:lvl3pPr>
              <a:buClr>
                <a:schemeClr val="accent2"/>
              </a:buClr>
              <a:defRPr>
                <a:latin typeface="Arial" panose="020B0604020202020204" pitchFamily="34" charset="0"/>
                <a:cs typeface="Arial" panose="020B0604020202020204" pitchFamily="34" charset="0"/>
              </a:defRPr>
            </a:lvl3pPr>
            <a:lvl4pPr>
              <a:buClr>
                <a:schemeClr val="accent2"/>
              </a:buClr>
              <a:defRPr>
                <a:latin typeface="Arial" panose="020B0604020202020204" pitchFamily="34" charset="0"/>
                <a:cs typeface="Arial" panose="020B0604020202020204" pitchFamily="34" charset="0"/>
              </a:defRPr>
            </a:lvl4pPr>
            <a:lvl5pPr>
              <a:buClr>
                <a:schemeClr val="accent2"/>
              </a:buCl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738509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 Bild">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FCA0A4F3-F587-7736-0D65-8C49FA103CED}"/>
              </a:ext>
            </a:extLst>
          </p:cNvPr>
          <p:cNvSpPr>
            <a:spLocks noGrp="1"/>
          </p:cNvSpPr>
          <p:nvPr>
            <p:ph type="pic" sz="quarter" idx="13" hasCustomPrompt="1"/>
          </p:nvPr>
        </p:nvSpPr>
        <p:spPr>
          <a:xfrm>
            <a:off x="6096000" y="1925638"/>
            <a:ext cx="6096000" cy="4167187"/>
          </a:xfrm>
        </p:spPr>
        <p:txBody>
          <a:bodyPr anchor="ctr" anchorCtr="0"/>
          <a:lstStyle>
            <a:lvl1pPr marL="0" indent="0" algn="ctr">
              <a:buNone/>
              <a:defRPr>
                <a:solidFill>
                  <a:schemeClr val="accent2"/>
                </a:solidFill>
                <a:latin typeface="Arial" panose="020B0604020202020204" pitchFamily="34" charset="0"/>
                <a:cs typeface="Arial" panose="020B0604020202020204" pitchFamily="34" charset="0"/>
              </a:defRPr>
            </a:lvl1pPr>
          </a:lstStyle>
          <a:p>
            <a:r>
              <a:rPr lang="de-DE" dirty="0"/>
              <a:t>Hier können Sie ein Bild einfügen</a:t>
            </a:r>
          </a:p>
        </p:txBody>
      </p:sp>
      <p:sp>
        <p:nvSpPr>
          <p:cNvPr id="13" name="Titel 12">
            <a:extLst>
              <a:ext uri="{FF2B5EF4-FFF2-40B4-BE49-F238E27FC236}">
                <a16:creationId xmlns:a16="http://schemas.microsoft.com/office/drawing/2014/main" id="{689688D5-31CC-8F2D-A204-458401BB9D7B}"/>
              </a:ext>
            </a:extLst>
          </p:cNvPr>
          <p:cNvSpPr>
            <a:spLocks noGrp="1"/>
          </p:cNvSpPr>
          <p:nvPr>
            <p:ph type="title"/>
          </p:nvPr>
        </p:nvSpPr>
        <p:spPr>
          <a:xfrm>
            <a:off x="686305" y="491060"/>
            <a:ext cx="10954833" cy="1215630"/>
          </a:xfrm>
        </p:spPr>
        <p:txBody>
          <a:bodyPr/>
          <a:lstStyle>
            <a:lvl1pPr>
              <a:defRPr cap="none" baseline="0">
                <a:latin typeface="Arial" panose="020B0604020202020204" pitchFamily="34" charset="0"/>
              </a:defRPr>
            </a:lvl1pPr>
          </a:lstStyle>
          <a:p>
            <a:r>
              <a:rPr lang="de-DE" dirty="0"/>
              <a:t>Mastertitelformat bearbeiten</a:t>
            </a:r>
          </a:p>
        </p:txBody>
      </p:sp>
      <p:sp>
        <p:nvSpPr>
          <p:cNvPr id="7" name="Datumsplatzhalter 6">
            <a:extLst>
              <a:ext uri="{FF2B5EF4-FFF2-40B4-BE49-F238E27FC236}">
                <a16:creationId xmlns:a16="http://schemas.microsoft.com/office/drawing/2014/main" id="{E9300D5A-2358-4BDE-8AD0-414C4ED611F2}"/>
              </a:ext>
            </a:extLst>
          </p:cNvPr>
          <p:cNvSpPr>
            <a:spLocks noGrp="1"/>
          </p:cNvSpPr>
          <p:nvPr>
            <p:ph type="dt" sz="half" idx="14"/>
          </p:nvPr>
        </p:nvSpPr>
        <p:spPr/>
        <p:txBody>
          <a:bodyPr/>
          <a:lstStyle>
            <a:lvl1pPr>
              <a:defRPr>
                <a:solidFill>
                  <a:schemeClr val="bg2"/>
                </a:solidFill>
                <a:latin typeface="Arial" panose="020B0604020202020204" pitchFamily="34" charset="0"/>
              </a:defRPr>
            </a:lvl1pPr>
          </a:lstStyle>
          <a:p>
            <a:fld id="{916088A7-B90F-420A-8E66-8D0FF32A9A66}" type="datetime1">
              <a:rPr lang="de-DE" smtClean="0"/>
              <a:pPr/>
              <a:t>08.09.2025</a:t>
            </a:fld>
            <a:endParaRPr lang="de-DE" dirty="0"/>
          </a:p>
        </p:txBody>
      </p:sp>
      <p:sp>
        <p:nvSpPr>
          <p:cNvPr id="8" name="Fußzeilenplatzhalter 7">
            <a:extLst>
              <a:ext uri="{FF2B5EF4-FFF2-40B4-BE49-F238E27FC236}">
                <a16:creationId xmlns:a16="http://schemas.microsoft.com/office/drawing/2014/main" id="{3494070B-692A-47CC-9F84-5FC408B7815A}"/>
              </a:ext>
            </a:extLst>
          </p:cNvPr>
          <p:cNvSpPr>
            <a:spLocks noGrp="1"/>
          </p:cNvSpPr>
          <p:nvPr>
            <p:ph type="ftr" sz="quarter" idx="15"/>
          </p:nvPr>
        </p:nvSpPr>
        <p:spPr/>
        <p:txBody>
          <a:bodyPr/>
          <a:lstStyle>
            <a:lvl1pPr>
              <a:defRPr>
                <a:latin typeface="Arial" panose="020B0604020202020204" pitchFamily="34" charset="0"/>
              </a:defRPr>
            </a:lvl1pPr>
          </a:lstStyle>
          <a:p>
            <a:r>
              <a:rPr lang="de-DE" dirty="0"/>
              <a:t>Institut / Lehrstuhl / Dezernat </a:t>
            </a:r>
          </a:p>
        </p:txBody>
      </p:sp>
      <p:sp>
        <p:nvSpPr>
          <p:cNvPr id="11" name="Foliennummernplatzhalter 10">
            <a:extLst>
              <a:ext uri="{FF2B5EF4-FFF2-40B4-BE49-F238E27FC236}">
                <a16:creationId xmlns:a16="http://schemas.microsoft.com/office/drawing/2014/main" id="{76F22E22-B305-4BA3-A40C-CD4F970AE340}"/>
              </a:ext>
            </a:extLst>
          </p:cNvPr>
          <p:cNvSpPr>
            <a:spLocks noGrp="1"/>
          </p:cNvSpPr>
          <p:nvPr>
            <p:ph type="sldNum" sz="quarter" idx="16"/>
          </p:nvPr>
        </p:nvSpPr>
        <p:spPr/>
        <p:txBody>
          <a:bodyPr/>
          <a:lstStyle>
            <a:lvl1pPr>
              <a:defRPr>
                <a:solidFill>
                  <a:schemeClr val="bg2"/>
                </a:solidFill>
                <a:latin typeface="Arial" panose="020B0604020202020204" pitchFamily="34" charset="0"/>
              </a:defRPr>
            </a:lvl1pPr>
          </a:lstStyle>
          <a:p>
            <a:fld id="{833FA4B0-7731-EC49-88EA-B5E921ABE78A}" type="slidenum">
              <a:rPr lang="de-DE" smtClean="0"/>
              <a:pPr/>
              <a:t>‹Nr.›</a:t>
            </a:fld>
            <a:endParaRPr lang="de-DE" dirty="0"/>
          </a:p>
        </p:txBody>
      </p:sp>
      <p:sp>
        <p:nvSpPr>
          <p:cNvPr id="14" name="Textplatzhalter 13">
            <a:extLst>
              <a:ext uri="{FF2B5EF4-FFF2-40B4-BE49-F238E27FC236}">
                <a16:creationId xmlns:a16="http://schemas.microsoft.com/office/drawing/2014/main" id="{B5C21017-6096-429D-B5EA-A79AA139C5FE}"/>
              </a:ext>
            </a:extLst>
          </p:cNvPr>
          <p:cNvSpPr>
            <a:spLocks noGrp="1"/>
          </p:cNvSpPr>
          <p:nvPr>
            <p:ph type="body" sz="quarter" idx="17" hasCustomPrompt="1"/>
          </p:nvPr>
        </p:nvSpPr>
        <p:spPr>
          <a:xfrm>
            <a:off x="7297738" y="6092825"/>
            <a:ext cx="4343400" cy="215909"/>
          </a:xfrm>
        </p:spPr>
        <p:txBody>
          <a:bodyPr anchor="ctr">
            <a:noAutofit/>
          </a:bodyPr>
          <a:lstStyle>
            <a:lvl1pPr marL="0" indent="0" algn="r">
              <a:buNone/>
              <a:defRPr sz="800">
                <a:solidFill>
                  <a:schemeClr val="bg2"/>
                </a:solidFill>
                <a:latin typeface="Arial" panose="020B0604020202020204" pitchFamily="34" charset="0"/>
                <a:cs typeface="Arial" panose="020B0604020202020204" pitchFamily="34" charset="0"/>
              </a:defRPr>
            </a:lvl1pPr>
            <a:lvl5pPr>
              <a:defRPr/>
            </a:lvl5pPr>
          </a:lstStyle>
          <a:p>
            <a:pPr lvl="0"/>
            <a:r>
              <a:rPr lang="de-DE" dirty="0"/>
              <a:t>Foto: Bildnachweis</a:t>
            </a:r>
          </a:p>
        </p:txBody>
      </p:sp>
      <p:sp>
        <p:nvSpPr>
          <p:cNvPr id="10" name="Inhaltsplatzhalter 2">
            <a:extLst>
              <a:ext uri="{FF2B5EF4-FFF2-40B4-BE49-F238E27FC236}">
                <a16:creationId xmlns:a16="http://schemas.microsoft.com/office/drawing/2014/main" id="{C6E15BAE-F4EC-49D3-90E9-06D961D15B84}"/>
              </a:ext>
            </a:extLst>
          </p:cNvPr>
          <p:cNvSpPr>
            <a:spLocks noGrp="1"/>
          </p:cNvSpPr>
          <p:nvPr>
            <p:ph sz="half" idx="18"/>
          </p:nvPr>
        </p:nvSpPr>
        <p:spPr>
          <a:xfrm>
            <a:off x="686305" y="1925432"/>
            <a:ext cx="5202867" cy="4167393"/>
          </a:xfrm>
        </p:spPr>
        <p:txBody>
          <a:bodyPr>
            <a:noAutofit/>
          </a:bodyPr>
          <a:lstStyle>
            <a:lvl1pPr>
              <a:buClr>
                <a:schemeClr val="accent2"/>
              </a:buClr>
              <a:defRPr>
                <a:latin typeface="Arial" panose="020B0604020202020204" pitchFamily="34" charset="0"/>
                <a:cs typeface="Arial" panose="020B0604020202020204" pitchFamily="34" charset="0"/>
              </a:defRPr>
            </a:lvl1pPr>
            <a:lvl2pPr>
              <a:buClr>
                <a:schemeClr val="accent2"/>
              </a:buClr>
              <a:defRPr>
                <a:latin typeface="Arial" panose="020B0604020202020204" pitchFamily="34" charset="0"/>
                <a:cs typeface="Arial" panose="020B0604020202020204" pitchFamily="34" charset="0"/>
              </a:defRPr>
            </a:lvl2pPr>
            <a:lvl3pPr>
              <a:buClr>
                <a:schemeClr val="accent2"/>
              </a:buClr>
              <a:defRPr>
                <a:latin typeface="Arial" panose="020B0604020202020204" pitchFamily="34" charset="0"/>
                <a:cs typeface="Arial" panose="020B0604020202020204" pitchFamily="34" charset="0"/>
              </a:defRPr>
            </a:lvl3pPr>
            <a:lvl4pPr>
              <a:buClr>
                <a:schemeClr val="accent2"/>
              </a:buClr>
              <a:defRPr>
                <a:latin typeface="Arial" panose="020B0604020202020204" pitchFamily="34" charset="0"/>
                <a:cs typeface="Arial" panose="020B0604020202020204" pitchFamily="34" charset="0"/>
              </a:defRPr>
            </a:lvl4pPr>
            <a:lvl5pPr>
              <a:buClr>
                <a:schemeClr val="accent2"/>
              </a:buCl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58263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5470D71-D16E-50A0-925D-BA8302529E6C}"/>
              </a:ext>
            </a:extLst>
          </p:cNvPr>
          <p:cNvSpPr>
            <a:spLocks noGrp="1"/>
          </p:cNvSpPr>
          <p:nvPr>
            <p:ph type="title"/>
          </p:nvPr>
        </p:nvSpPr>
        <p:spPr>
          <a:xfrm>
            <a:off x="686305" y="491060"/>
            <a:ext cx="10954833" cy="1215630"/>
          </a:xfrm>
          <a:prstGeom prst="rect">
            <a:avLst/>
          </a:prstGeom>
        </p:spPr>
        <p:txBody>
          <a:bodyPr vert="horz" lIns="0" tIns="0" rIns="0" bIns="0" rtlCol="0" anchor="t"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AAF9142C-32A3-29E3-FA58-AB5F5D1D73C4}"/>
              </a:ext>
            </a:extLst>
          </p:cNvPr>
          <p:cNvSpPr>
            <a:spLocks noGrp="1"/>
          </p:cNvSpPr>
          <p:nvPr>
            <p:ph type="body" idx="1"/>
          </p:nvPr>
        </p:nvSpPr>
        <p:spPr>
          <a:xfrm>
            <a:off x="687600" y="1922400"/>
            <a:ext cx="10953538" cy="4170624"/>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AB9B9DB8-3727-FEA1-3D37-DE24327B53C6}"/>
              </a:ext>
            </a:extLst>
          </p:cNvPr>
          <p:cNvSpPr>
            <a:spLocks noGrp="1"/>
          </p:cNvSpPr>
          <p:nvPr>
            <p:ph type="dt" sz="half" idx="2"/>
          </p:nvPr>
        </p:nvSpPr>
        <p:spPr>
          <a:xfrm>
            <a:off x="7676227" y="6323366"/>
            <a:ext cx="1221711" cy="244830"/>
          </a:xfrm>
          <a:prstGeom prst="rect">
            <a:avLst/>
          </a:prstGeom>
        </p:spPr>
        <p:txBody>
          <a:bodyPr vert="horz" lIns="0" tIns="0" rIns="0" bIns="0" rtlCol="0" anchor="ctr" anchorCtr="0"/>
          <a:lstStyle>
            <a:lvl1pPr algn="l">
              <a:defRPr sz="1050" b="0" i="0">
                <a:solidFill>
                  <a:schemeClr val="bg2"/>
                </a:solidFill>
                <a:latin typeface="Arial" panose="020B0604020202020204" pitchFamily="34" charset="0"/>
              </a:defRPr>
            </a:lvl1pPr>
          </a:lstStyle>
          <a:p>
            <a:fld id="{0CDE434B-56C1-4192-9646-A540D98173F3}" type="datetime1">
              <a:rPr lang="de-DE" smtClean="0"/>
              <a:pPr/>
              <a:t>08.09.2025</a:t>
            </a:fld>
            <a:endParaRPr lang="de-DE" dirty="0"/>
          </a:p>
        </p:txBody>
      </p:sp>
      <p:sp>
        <p:nvSpPr>
          <p:cNvPr id="6" name="Foliennummernplatzhalter 5">
            <a:extLst>
              <a:ext uri="{FF2B5EF4-FFF2-40B4-BE49-F238E27FC236}">
                <a16:creationId xmlns:a16="http://schemas.microsoft.com/office/drawing/2014/main" id="{EE071991-F9E6-D3A5-AE88-C9E13C745F0C}"/>
              </a:ext>
            </a:extLst>
          </p:cNvPr>
          <p:cNvSpPr>
            <a:spLocks noGrp="1"/>
          </p:cNvSpPr>
          <p:nvPr>
            <p:ph type="sldNum" sz="quarter" idx="4"/>
          </p:nvPr>
        </p:nvSpPr>
        <p:spPr>
          <a:xfrm>
            <a:off x="8897938" y="6323366"/>
            <a:ext cx="2743200" cy="244830"/>
          </a:xfrm>
          <a:prstGeom prst="rect">
            <a:avLst/>
          </a:prstGeom>
        </p:spPr>
        <p:txBody>
          <a:bodyPr vert="horz" lIns="0" tIns="0" rIns="0" bIns="0" rtlCol="0" anchor="ctr" anchorCtr="0"/>
          <a:lstStyle>
            <a:lvl1pPr algn="r">
              <a:defRPr sz="1100" b="1" i="0">
                <a:solidFill>
                  <a:schemeClr val="bg2"/>
                </a:solidFill>
                <a:latin typeface="Arial" panose="020B0604020202020204" pitchFamily="34" charset="0"/>
              </a:defRPr>
            </a:lvl1pPr>
          </a:lstStyle>
          <a:p>
            <a:fld id="{833FA4B0-7731-EC49-88EA-B5E921ABE78A}" type="slidenum">
              <a:rPr lang="de-DE" smtClean="0"/>
              <a:pPr/>
              <a:t>‹Nr.›</a:t>
            </a:fld>
            <a:endParaRPr lang="de-DE" dirty="0"/>
          </a:p>
        </p:txBody>
      </p:sp>
      <p:sp>
        <p:nvSpPr>
          <p:cNvPr id="12" name="Fußzeilenplatzhalter 11">
            <a:extLst>
              <a:ext uri="{FF2B5EF4-FFF2-40B4-BE49-F238E27FC236}">
                <a16:creationId xmlns:a16="http://schemas.microsoft.com/office/drawing/2014/main" id="{625F8F00-DDB6-EAC2-94F0-6E3DE70682E1}"/>
              </a:ext>
            </a:extLst>
          </p:cNvPr>
          <p:cNvSpPr>
            <a:spLocks noGrp="1"/>
          </p:cNvSpPr>
          <p:nvPr>
            <p:ph type="ftr" sz="quarter" idx="3"/>
          </p:nvPr>
        </p:nvSpPr>
        <p:spPr>
          <a:xfrm>
            <a:off x="4072128" y="6323366"/>
            <a:ext cx="3596668" cy="244830"/>
          </a:xfrm>
          <a:prstGeom prst="rect">
            <a:avLst/>
          </a:prstGeom>
        </p:spPr>
        <p:txBody>
          <a:bodyPr vert="horz" lIns="0" tIns="0" rIns="0" bIns="0" rtlCol="0" anchor="ctr" anchorCtr="0"/>
          <a:lstStyle>
            <a:lvl1pPr algn="l">
              <a:defRPr sz="1050" b="0" i="0">
                <a:solidFill>
                  <a:schemeClr val="bg2"/>
                </a:solidFill>
                <a:latin typeface="Albert Sans" pitchFamily="2" charset="0"/>
              </a:defRPr>
            </a:lvl1pPr>
          </a:lstStyle>
          <a:p>
            <a:r>
              <a:rPr lang="de-DE" dirty="0" err="1">
                <a:latin typeface="Arial" panose="020B0604020202020204" pitchFamily="34" charset="0"/>
              </a:rPr>
              <a:t>ZfL</a:t>
            </a:r>
            <a:r>
              <a:rPr lang="de-DE" dirty="0">
                <a:latin typeface="Arial" panose="020B0604020202020204" pitchFamily="34" charset="0"/>
              </a:rPr>
              <a:t> / Thema / </a:t>
            </a:r>
            <a:r>
              <a:rPr lang="de-DE" dirty="0" err="1">
                <a:latin typeface="Arial" panose="020B0604020202020204" pitchFamily="34" charset="0"/>
              </a:rPr>
              <a:t>xy</a:t>
            </a:r>
            <a:endParaRPr lang="de-DE" dirty="0">
              <a:latin typeface="Arial" panose="020B0604020202020204" pitchFamily="34" charset="0"/>
            </a:endParaRPr>
          </a:p>
        </p:txBody>
      </p:sp>
      <p:pic>
        <p:nvPicPr>
          <p:cNvPr id="10" name="Grafik 9">
            <a:extLst>
              <a:ext uri="{FF2B5EF4-FFF2-40B4-BE49-F238E27FC236}">
                <a16:creationId xmlns:a16="http://schemas.microsoft.com/office/drawing/2014/main" id="{36C221CA-F2CD-4556-92D4-267ADF2C1591}"/>
              </a:ext>
            </a:extLst>
          </p:cNvPr>
          <p:cNvPicPr>
            <a:picLocks noChangeAspect="1"/>
          </p:cNvPicPr>
          <p:nvPr userDrawn="1"/>
        </p:nvPicPr>
        <p:blipFill>
          <a:blip r:embed="rId18"/>
          <a:stretch>
            <a:fillRect/>
          </a:stretch>
        </p:blipFill>
        <p:spPr>
          <a:xfrm>
            <a:off x="528070" y="5914980"/>
            <a:ext cx="3418507" cy="893529"/>
          </a:xfrm>
          <a:prstGeom prst="rect">
            <a:avLst/>
          </a:prstGeom>
        </p:spPr>
      </p:pic>
    </p:spTree>
    <p:extLst>
      <p:ext uri="{BB962C8B-B14F-4D97-AF65-F5344CB8AC3E}">
        <p14:creationId xmlns:p14="http://schemas.microsoft.com/office/powerpoint/2010/main" val="185716683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9" r:id="rId3"/>
    <p:sldLayoutId id="2147483663" r:id="rId4"/>
    <p:sldLayoutId id="2147483661" r:id="rId5"/>
    <p:sldLayoutId id="2147483668" r:id="rId6"/>
    <p:sldLayoutId id="2147483650" r:id="rId7"/>
    <p:sldLayoutId id="2147483660" r:id="rId8"/>
    <p:sldLayoutId id="2147483652" r:id="rId9"/>
    <p:sldLayoutId id="2147483651" r:id="rId10"/>
    <p:sldLayoutId id="2147483664" r:id="rId11"/>
    <p:sldLayoutId id="2147483662" r:id="rId12"/>
    <p:sldLayoutId id="2147483665" r:id="rId13"/>
    <p:sldLayoutId id="2147483670" r:id="rId14"/>
    <p:sldLayoutId id="2147483671" r:id="rId15"/>
    <p:sldLayoutId id="2147483672" r:id="rId16"/>
  </p:sldLayoutIdLst>
  <p:hf sldNum="0" hdr="0"/>
  <p:txStyles>
    <p:titleStyle>
      <a:lvl1pPr algn="l" defTabSz="914400" rtl="0" eaLnBrk="1" latinLnBrk="0" hangingPunct="1">
        <a:lnSpc>
          <a:spcPct val="90000"/>
        </a:lnSpc>
        <a:spcBef>
          <a:spcPct val="0"/>
        </a:spcBef>
        <a:buNone/>
        <a:defRPr sz="3200" b="1" i="0" kern="1200" cap="all" baseline="0">
          <a:solidFill>
            <a:schemeClr val="accent1"/>
          </a:solidFill>
          <a:latin typeface="Arial" panose="020B0604020202020204" pitchFamily="34" charset="0"/>
          <a:ea typeface="+mj-ea"/>
          <a:cs typeface="+mj-cs"/>
        </a:defRPr>
      </a:lvl1pPr>
    </p:titleStyle>
    <p:body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userDrawn="1">
          <p15:clr>
            <a:srgbClr val="F26B43"/>
          </p15:clr>
        </p15:guide>
        <p15:guide id="2" pos="438" userDrawn="1">
          <p15:clr>
            <a:srgbClr val="F26B43"/>
          </p15:clr>
        </p15:guide>
        <p15:guide id="3" pos="7333" userDrawn="1">
          <p15:clr>
            <a:srgbClr val="F26B43"/>
          </p15:clr>
        </p15:guide>
        <p15:guide id="4" orient="horz" pos="3838" userDrawn="1">
          <p15:clr>
            <a:srgbClr val="F26B43"/>
          </p15:clr>
        </p15:guide>
        <p15:guide id="5" orient="horz" pos="1207" userDrawn="1">
          <p15:clr>
            <a:srgbClr val="F26B43"/>
          </p15:clr>
        </p15:guide>
        <p15:guide id="6" orient="horz" pos="40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11.jpg"/><Relationship Id="rId7"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8" Type="http://schemas.openxmlformats.org/officeDocument/2006/relationships/hyperlink" Target="mailto:zfl-weichenstellung@uni-koeln.de" TargetMode="External"/><Relationship Id="rId3" Type="http://schemas.openxmlformats.org/officeDocument/2006/relationships/image" Target="../media/image11.jpg"/><Relationship Id="rId7" Type="http://schemas.openxmlformats.org/officeDocument/2006/relationships/hyperlink" Target="mailto:zfl-prompt@uni-koeln.de"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forms.zflkoeln.de/form/abfrage-zentrale-nachhol-abschl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digilehre.zflkoeln.de/wp-content/uploads/Formular_BzEuO_ZfL_EOP.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mailto:zfl-praxisphasen@uni-koeln.de" TargetMode="External"/><Relationship Id="rId4" Type="http://schemas.openxmlformats.org/officeDocument/2006/relationships/hyperlink" Target="https://www.ilias.uni-koeln.de/ilias/goto_uk_exc_3513833.html"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zfl-lernen.de/online-kurs/praxisphasentransparenz/eop-digitaler-begleitkurs/"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zfl-lernen.de/online-kurs/praxisphasentransparenz/eop-digitaler-begleitkurs/"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hyperlink" Target="https://zfl-lernen.de/online-kurs/praxisphasentransparenz/eop-digitaler-begleitkurs/kernthemen-eop/"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hyperlink" Target="https://zfl-lernen.de/online-kurs/praxisphasentransparenz/eop-digitaler-begleitkurs/forschendes-lernen-eop/"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digilehre.zflkoeln.de/eop-begleitkurs-digital/portfolio-1/"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hyperlink" Target="https://zfl-lernen.de/online-kurs/praxisphasentransparenz/eop-digitaler-begleitkurs/portfolio-eop/?h5pPortfolioChapter=a447f118-a039-4b24-a259-65b8cfa39a9c&amp;h5pPortfolioToTop=true&amp;h5pPortfolioId=1170" TargetMode="Externa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package" Target="../embeddings/Microsoft_PowerPoint_Presentation.pptx"/><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hyperlink" Target="http://www.linkedin.com/company/zflkoeln/" TargetMode="External"/><Relationship Id="rId4" Type="http://schemas.openxmlformats.org/officeDocument/2006/relationships/hyperlink" Target="https://www.instagram.com/zflkoeln/"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igilehre.zflkoeln.de/eop-begleitkurs-digital/portfolio-1/"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67FF16A-4BC7-4B6A-98BE-69EC58AB2252}"/>
              </a:ext>
            </a:extLst>
          </p:cNvPr>
          <p:cNvSpPr>
            <a:spLocks noGrp="1"/>
          </p:cNvSpPr>
          <p:nvPr>
            <p:ph type="dt" sz="half" idx="14"/>
          </p:nvPr>
        </p:nvSpPr>
        <p:spPr/>
        <p:txBody>
          <a:bodyPr/>
          <a:lstStyle/>
          <a:p>
            <a:fld id="{9CF1BF0E-C4E2-4891-8B35-B665088FCB7D}" type="datetime1">
              <a:rPr lang="de-DE" smtClean="0">
                <a:cs typeface="Arial" panose="020B0604020202020204" pitchFamily="34" charset="0"/>
              </a:rPr>
              <a:t>08.09.2025</a:t>
            </a:fld>
            <a:endParaRPr lang="de-DE" dirty="0">
              <a:cs typeface="Arial" panose="020B0604020202020204" pitchFamily="34" charset="0"/>
            </a:endParaRPr>
          </a:p>
        </p:txBody>
      </p:sp>
      <p:sp>
        <p:nvSpPr>
          <p:cNvPr id="4" name="Titel 3">
            <a:extLst>
              <a:ext uri="{FF2B5EF4-FFF2-40B4-BE49-F238E27FC236}">
                <a16:creationId xmlns:a16="http://schemas.microsoft.com/office/drawing/2014/main" id="{B0E80E44-148A-4D4E-9168-CD88985B88F8}"/>
              </a:ext>
            </a:extLst>
          </p:cNvPr>
          <p:cNvSpPr>
            <a:spLocks noGrp="1"/>
          </p:cNvSpPr>
          <p:nvPr>
            <p:ph type="ctrTitle"/>
          </p:nvPr>
        </p:nvSpPr>
        <p:spPr/>
        <p:txBody>
          <a:bodyPr/>
          <a:lstStyle/>
          <a:p>
            <a:r>
              <a:rPr lang="de-DE" dirty="0">
                <a:cs typeface="Arial" panose="020B0604020202020204" pitchFamily="34" charset="0"/>
              </a:rPr>
              <a:t>Das EOP</a:t>
            </a:r>
          </a:p>
        </p:txBody>
      </p:sp>
      <p:sp>
        <p:nvSpPr>
          <p:cNvPr id="5" name="Untertitel 4">
            <a:extLst>
              <a:ext uri="{FF2B5EF4-FFF2-40B4-BE49-F238E27FC236}">
                <a16:creationId xmlns:a16="http://schemas.microsoft.com/office/drawing/2014/main" id="{4075C643-E3FA-41A3-BFAC-DC288164EE4F}"/>
              </a:ext>
            </a:extLst>
          </p:cNvPr>
          <p:cNvSpPr>
            <a:spLocks noGrp="1"/>
          </p:cNvSpPr>
          <p:nvPr>
            <p:ph type="subTitle" idx="1"/>
          </p:nvPr>
        </p:nvSpPr>
        <p:spPr>
          <a:xfrm>
            <a:off x="707571" y="4304972"/>
            <a:ext cx="9561843" cy="457462"/>
          </a:xfrm>
        </p:spPr>
        <p:txBody>
          <a:bodyPr/>
          <a:lstStyle/>
          <a:p>
            <a:r>
              <a:rPr lang="de-DE" dirty="0"/>
              <a:t>Organisation, Orientierung</a:t>
            </a:r>
            <a:r>
              <a:rPr lang="de-DE"/>
              <a:t>, Reflexion</a:t>
            </a:r>
          </a:p>
          <a:p>
            <a:endParaRPr lang="de-DE" dirty="0"/>
          </a:p>
        </p:txBody>
      </p:sp>
      <p:sp>
        <p:nvSpPr>
          <p:cNvPr id="8" name="Untertitel 4">
            <a:extLst>
              <a:ext uri="{FF2B5EF4-FFF2-40B4-BE49-F238E27FC236}">
                <a16:creationId xmlns:a16="http://schemas.microsoft.com/office/drawing/2014/main" id="{51ABBB3D-9601-4144-AA09-E527B29B9073}"/>
              </a:ext>
            </a:extLst>
          </p:cNvPr>
          <p:cNvSpPr txBox="1">
            <a:spLocks/>
          </p:cNvSpPr>
          <p:nvPr/>
        </p:nvSpPr>
        <p:spPr>
          <a:xfrm>
            <a:off x="707571" y="5299537"/>
            <a:ext cx="9561843" cy="457462"/>
          </a:xfrm>
          <a:prstGeom prst="rect">
            <a:avLst/>
          </a:prstGeom>
        </p:spPr>
        <p:txBody>
          <a:bodyPr vert="horz" lIns="0" tIns="0" rIns="0" bIns="0" rtlCol="0">
            <a:noAutofit/>
          </a:bodyPr>
          <a:lstStyle>
            <a:lvl1pPr marL="0" indent="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None/>
              <a:defRPr sz="2400" b="0" i="0" kern="1200" baseline="0">
                <a:solidFill>
                  <a:schemeClr val="bg1"/>
                </a:solidFill>
                <a:latin typeface="Albert Sans" pitchFamily="2" charset="0"/>
                <a:ea typeface="+mn-ea"/>
                <a:cs typeface="Albert Sans" pitchFamily="2" charset="0"/>
              </a:defRPr>
            </a:lvl1pPr>
            <a:lvl2pPr marL="457200" indent="0" algn="ctr"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None/>
              <a:defRPr sz="2000" b="0" i="0" kern="1200" baseline="0">
                <a:solidFill>
                  <a:schemeClr val="tx1"/>
                </a:solidFill>
                <a:latin typeface="Albert Sans" pitchFamily="2" charset="0"/>
                <a:ea typeface="+mn-ea"/>
                <a:cs typeface="Albert Sans" pitchFamily="2" charset="0"/>
              </a:defRPr>
            </a:lvl2pPr>
            <a:lvl3pPr marL="914400" indent="0" algn="ctr"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None/>
              <a:defRPr sz="1800" b="0" i="0" kern="1200" baseline="0">
                <a:solidFill>
                  <a:schemeClr val="tx1"/>
                </a:solidFill>
                <a:latin typeface="Albert Sans" pitchFamily="2" charset="0"/>
                <a:ea typeface="+mn-ea"/>
                <a:cs typeface="Albert Sans" pitchFamily="2" charset="0"/>
              </a:defRPr>
            </a:lvl3pPr>
            <a:lvl4pPr marL="1371600" indent="0" algn="ctr"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None/>
              <a:defRPr sz="1600" b="0" i="0" kern="1200" baseline="0">
                <a:solidFill>
                  <a:schemeClr val="tx1"/>
                </a:solidFill>
                <a:latin typeface="Albert Sans" pitchFamily="2" charset="0"/>
                <a:ea typeface="+mn-ea"/>
                <a:cs typeface="Albert Sans" pitchFamily="2" charset="0"/>
              </a:defRPr>
            </a:lvl4pPr>
            <a:lvl5pPr marL="1828800" indent="0" algn="ctr"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None/>
              <a:defRPr sz="1600" b="0" i="0" kern="1200" baseline="0">
                <a:solidFill>
                  <a:schemeClr val="tx1"/>
                </a:solidFill>
                <a:latin typeface="Albert Sans" pitchFamily="2" charset="0"/>
                <a:ea typeface="+mn-ea"/>
                <a:cs typeface="Albert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1800" dirty="0">
                <a:latin typeface="Arial" panose="020B0604020202020204" pitchFamily="34" charset="0"/>
                <a:cs typeface="Arial" panose="020B0604020202020204" pitchFamily="34" charset="0"/>
              </a:rPr>
              <a:t>1. Sitzung</a:t>
            </a:r>
          </a:p>
        </p:txBody>
      </p:sp>
    </p:spTree>
    <p:extLst>
      <p:ext uri="{BB962C8B-B14F-4D97-AF65-F5344CB8AC3E}">
        <p14:creationId xmlns:p14="http://schemas.microsoft.com/office/powerpoint/2010/main" val="3549412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55FA8E8-E795-45BB-A2D6-EA055C180712}"/>
              </a:ext>
            </a:extLst>
          </p:cNvPr>
          <p:cNvSpPr>
            <a:spLocks noGrp="1"/>
          </p:cNvSpPr>
          <p:nvPr>
            <p:ph sz="half" idx="1"/>
          </p:nvPr>
        </p:nvSpPr>
        <p:spPr>
          <a:xfrm>
            <a:off x="686304" y="1706690"/>
            <a:ext cx="10954833" cy="4167393"/>
          </a:xfrm>
        </p:spPr>
        <p:txBody>
          <a:bodyPr/>
          <a:lstStyle/>
          <a:p>
            <a:pPr marL="0" indent="0">
              <a:buNone/>
            </a:pPr>
            <a:r>
              <a:rPr lang="de-DE" b="1" dirty="0"/>
              <a:t>Das ZfL bietet in verschiedenen Projekten die Möglichkeit, das EOP zu absolvieren.</a:t>
            </a:r>
          </a:p>
          <a:p>
            <a:pPr marL="0" indent="0">
              <a:buNone/>
            </a:pPr>
            <a:endParaRPr lang="de-DE" dirty="0"/>
          </a:p>
          <a:p>
            <a:pPr marL="0" indent="0">
              <a:buNone/>
            </a:pPr>
            <a:endParaRPr lang="de-DE" dirty="0"/>
          </a:p>
          <a:p>
            <a:pPr marL="0" indent="0">
              <a:buNone/>
            </a:pPr>
            <a:r>
              <a:rPr lang="de-DE" dirty="0"/>
              <a:t>Vorteil: Sie brauchen sich innerhalb der hausinternen ZfL-Projekte in der Regel nicht um einen Praktikumsplatz kümmern.</a:t>
            </a:r>
          </a:p>
          <a:p>
            <a:pPr marL="0" indent="0">
              <a:buNone/>
            </a:pPr>
            <a:endParaRPr lang="de-DE" dirty="0"/>
          </a:p>
          <a:p>
            <a:pPr marL="0" indent="0">
              <a:buNone/>
            </a:pPr>
            <a:r>
              <a:rPr lang="de-DE" dirty="0"/>
              <a:t>Es gibt auch die Möglichkeit, das EOP im Rahmen einer längerfristigen Projektmitarbeit als bezahlte Nebentätigkeit zu absolvieren.</a:t>
            </a:r>
          </a:p>
          <a:p>
            <a:pPr marL="0" indent="0">
              <a:buNone/>
            </a:pPr>
            <a:endParaRPr lang="de-DE" dirty="0"/>
          </a:p>
          <a:p>
            <a:pPr marL="0" indent="0">
              <a:buNone/>
            </a:pPr>
            <a:endParaRPr lang="de-DE" dirty="0"/>
          </a:p>
        </p:txBody>
      </p:sp>
      <p:sp>
        <p:nvSpPr>
          <p:cNvPr id="3" name="Titel 2">
            <a:extLst>
              <a:ext uri="{FF2B5EF4-FFF2-40B4-BE49-F238E27FC236}">
                <a16:creationId xmlns:a16="http://schemas.microsoft.com/office/drawing/2014/main" id="{D9DBE7C0-74EA-49AD-9A01-564598243174}"/>
              </a:ext>
            </a:extLst>
          </p:cNvPr>
          <p:cNvSpPr>
            <a:spLocks noGrp="1"/>
          </p:cNvSpPr>
          <p:nvPr>
            <p:ph type="title"/>
          </p:nvPr>
        </p:nvSpPr>
        <p:spPr/>
        <p:txBody>
          <a:bodyPr/>
          <a:lstStyle/>
          <a:p>
            <a:r>
              <a:rPr lang="de-DE" dirty="0">
                <a:cs typeface="Arial" panose="020B0604020202020204" pitchFamily="34" charset="0"/>
              </a:rPr>
              <a:t>Das EOP – Alternative: Projekte</a:t>
            </a:r>
          </a:p>
        </p:txBody>
      </p:sp>
      <p:sp>
        <p:nvSpPr>
          <p:cNvPr id="4" name="Datumsplatzhalter 3">
            <a:extLst>
              <a:ext uri="{FF2B5EF4-FFF2-40B4-BE49-F238E27FC236}">
                <a16:creationId xmlns:a16="http://schemas.microsoft.com/office/drawing/2014/main" id="{E82210EE-F3EB-435B-81DD-1A209FB1E066}"/>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Tree>
    <p:extLst>
      <p:ext uri="{BB962C8B-B14F-4D97-AF65-F5344CB8AC3E}">
        <p14:creationId xmlns:p14="http://schemas.microsoft.com/office/powerpoint/2010/main" val="3163967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4ACEFF85-51A8-4DF8-B5ED-F433085BF54B}"/>
              </a:ext>
            </a:extLst>
          </p:cNvPr>
          <p:cNvSpPr>
            <a:spLocks noGrp="1"/>
          </p:cNvSpPr>
          <p:nvPr>
            <p:ph type="ctrTitle"/>
          </p:nvPr>
        </p:nvSpPr>
        <p:spPr>
          <a:xfrm>
            <a:off x="4462212" y="1762021"/>
            <a:ext cx="7522029" cy="2133241"/>
          </a:xfrm>
        </p:spPr>
        <p:txBody>
          <a:bodyPr/>
          <a:lstStyle/>
          <a:p>
            <a:pPr algn="ctr"/>
            <a:r>
              <a:rPr lang="de-DE" dirty="0"/>
              <a:t>Bildungsteilhabe stärken im Praktikum- </a:t>
            </a:r>
            <a:br>
              <a:rPr lang="de-DE" dirty="0"/>
            </a:br>
            <a:r>
              <a:rPr lang="de-DE" dirty="0"/>
              <a:t>Sei Dabei!</a:t>
            </a:r>
          </a:p>
        </p:txBody>
      </p:sp>
      <p:sp>
        <p:nvSpPr>
          <p:cNvPr id="11" name="Untertitel 10">
            <a:extLst>
              <a:ext uri="{FF2B5EF4-FFF2-40B4-BE49-F238E27FC236}">
                <a16:creationId xmlns:a16="http://schemas.microsoft.com/office/drawing/2014/main" id="{72AA3709-7964-4DD8-AB39-1F377BB56E03}"/>
              </a:ext>
            </a:extLst>
          </p:cNvPr>
          <p:cNvSpPr>
            <a:spLocks noGrp="1"/>
          </p:cNvSpPr>
          <p:nvPr>
            <p:ph type="subTitle" idx="1"/>
          </p:nvPr>
        </p:nvSpPr>
        <p:spPr>
          <a:xfrm>
            <a:off x="4866947" y="4285507"/>
            <a:ext cx="6712561" cy="2718586"/>
          </a:xfrm>
        </p:spPr>
        <p:txBody>
          <a:bodyPr/>
          <a:lstStyle/>
          <a:p>
            <a:pPr algn="just"/>
            <a:r>
              <a:rPr lang="de-DE" sz="2000" dirty="0">
                <a:solidFill>
                  <a:srgbClr val="264A60"/>
                </a:solidFill>
                <a:latin typeface="Arial" panose="020B0604020202020204" pitchFamily="34" charset="0"/>
                <a:ea typeface="Aptos" panose="020B0004020202020204" pitchFamily="34" charset="0"/>
              </a:rPr>
              <a:t>„Aus studentischer Sicht ist das Programm mit das Beste, was man sich für den zukünftigen Lehrberuf wünschen kann. Ich hoffe sehr, dass das Programm eines Tages das (reguläre) BFP und das EOP ersetzen wird (…)“ (Student*in Alumni-Befragung 2023)</a:t>
            </a:r>
            <a:endParaRPr lang="de-DE" sz="2000" dirty="0"/>
          </a:p>
          <a:p>
            <a:endParaRPr lang="de-DE" dirty="0"/>
          </a:p>
        </p:txBody>
      </p:sp>
      <p:pic>
        <p:nvPicPr>
          <p:cNvPr id="2" name="Bild 7" descr="WEICHENSTELLUNG_RGB_1.jpg">
            <a:extLst>
              <a:ext uri="{FF2B5EF4-FFF2-40B4-BE49-F238E27FC236}">
                <a16:creationId xmlns:a16="http://schemas.microsoft.com/office/drawing/2014/main" id="{2803B103-BF17-1AC3-7936-BBF3A91F2633}"/>
              </a:ext>
            </a:extLst>
          </p:cNvPr>
          <p:cNvPicPr>
            <a:picLocks noChangeAspect="1"/>
          </p:cNvPicPr>
          <p:nvPr/>
        </p:nvPicPr>
        <p:blipFill>
          <a:blip r:embed="rId2">
            <a:clrChange>
              <a:clrFrom>
                <a:srgbClr val="FFFFFF"/>
              </a:clrFrom>
              <a:clrTo>
                <a:srgbClr val="FFFFFF">
                  <a:alpha val="0"/>
                </a:srgbClr>
              </a:clrTo>
            </a:clrChange>
          </a:blip>
          <a:stretch/>
        </p:blipFill>
        <p:spPr bwMode="auto">
          <a:xfrm>
            <a:off x="522545" y="2012041"/>
            <a:ext cx="3821181" cy="2133241"/>
          </a:xfrm>
          <a:prstGeom prst="rect">
            <a:avLst/>
          </a:prstGeom>
        </p:spPr>
      </p:pic>
      <p:pic>
        <p:nvPicPr>
          <p:cNvPr id="3" name="Grafik 2">
            <a:extLst>
              <a:ext uri="{FF2B5EF4-FFF2-40B4-BE49-F238E27FC236}">
                <a16:creationId xmlns:a16="http://schemas.microsoft.com/office/drawing/2014/main" id="{8A4E64EF-BD48-ABE6-CCD4-2C11F6B5B7FD}"/>
              </a:ext>
            </a:extLst>
          </p:cNvPr>
          <p:cNvPicPr>
            <a:picLocks noChangeAspect="1"/>
          </p:cNvPicPr>
          <p:nvPr/>
        </p:nvPicPr>
        <p:blipFill>
          <a:blip r:embed="rId3"/>
          <a:stretch/>
        </p:blipFill>
        <p:spPr bwMode="auto">
          <a:xfrm>
            <a:off x="404059" y="3895262"/>
            <a:ext cx="4058155" cy="1749538"/>
          </a:xfrm>
          <a:prstGeom prst="rect">
            <a:avLst/>
          </a:prstGeom>
        </p:spPr>
      </p:pic>
    </p:spTree>
    <p:extLst>
      <p:ext uri="{BB962C8B-B14F-4D97-AF65-F5344CB8AC3E}">
        <p14:creationId xmlns:p14="http://schemas.microsoft.com/office/powerpoint/2010/main" val="2208112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Bild 7" descr="WEICHENSTELLUNG_RGB_1.jpg">
            <a:extLst>
              <a:ext uri="{FF2B5EF4-FFF2-40B4-BE49-F238E27FC236}">
                <a16:creationId xmlns:a16="http://schemas.microsoft.com/office/drawing/2014/main" id="{47FD6282-ACF3-91E3-9EA2-3F7F8AAA7400}"/>
              </a:ext>
            </a:extLst>
          </p:cNvPr>
          <p:cNvPicPr>
            <a:picLocks noChangeAspect="1"/>
          </p:cNvPicPr>
          <p:nvPr/>
        </p:nvPicPr>
        <p:blipFill>
          <a:blip r:embed="rId3">
            <a:clrChange>
              <a:clrFrom>
                <a:srgbClr val="FFFFFF"/>
              </a:clrFrom>
              <a:clrTo>
                <a:srgbClr val="FFFFFF">
                  <a:alpha val="0"/>
                </a:srgbClr>
              </a:clrTo>
            </a:clrChange>
          </a:blip>
          <a:stretch/>
        </p:blipFill>
        <p:spPr bwMode="auto">
          <a:xfrm>
            <a:off x="164559" y="0"/>
            <a:ext cx="2555945" cy="1426901"/>
          </a:xfrm>
          <a:prstGeom prst="rect">
            <a:avLst/>
          </a:prstGeom>
        </p:spPr>
      </p:pic>
      <p:pic>
        <p:nvPicPr>
          <p:cNvPr id="3" name="Grafik 2">
            <a:extLst>
              <a:ext uri="{FF2B5EF4-FFF2-40B4-BE49-F238E27FC236}">
                <a16:creationId xmlns:a16="http://schemas.microsoft.com/office/drawing/2014/main" id="{DE139255-CBBE-E867-67BD-5C17DB406304}"/>
              </a:ext>
            </a:extLst>
          </p:cNvPr>
          <p:cNvPicPr>
            <a:picLocks noChangeAspect="1"/>
          </p:cNvPicPr>
          <p:nvPr/>
        </p:nvPicPr>
        <p:blipFill>
          <a:blip r:embed="rId4"/>
          <a:stretch/>
        </p:blipFill>
        <p:spPr bwMode="auto">
          <a:xfrm>
            <a:off x="9155636" y="188817"/>
            <a:ext cx="2871805" cy="1238083"/>
          </a:xfrm>
          <a:prstGeom prst="rect">
            <a:avLst/>
          </a:prstGeom>
        </p:spPr>
      </p:pic>
      <p:sp>
        <p:nvSpPr>
          <p:cNvPr id="5" name="Textfeld 4">
            <a:extLst>
              <a:ext uri="{FF2B5EF4-FFF2-40B4-BE49-F238E27FC236}">
                <a16:creationId xmlns:a16="http://schemas.microsoft.com/office/drawing/2014/main" id="{47820069-F475-85A5-19F0-654F984952D0}"/>
              </a:ext>
            </a:extLst>
          </p:cNvPr>
          <p:cNvSpPr txBox="1"/>
          <p:nvPr/>
        </p:nvSpPr>
        <p:spPr>
          <a:xfrm>
            <a:off x="679173" y="2311099"/>
            <a:ext cx="10833653" cy="3877985"/>
          </a:xfrm>
          <a:prstGeom prst="rect">
            <a:avLst/>
          </a:prstGeom>
          <a:noFill/>
        </p:spPr>
        <p:txBody>
          <a:bodyPr wrap="square" rtlCol="0">
            <a:spAutoFit/>
          </a:bodyPr>
          <a:lstStyle/>
          <a:p>
            <a:pPr marL="342900" indent="-342900">
              <a:lnSpc>
                <a:spcPct val="150000"/>
              </a:lnSpc>
              <a:buFont typeface="Wingdings" pitchFamily="2" charset="2"/>
              <a:buChar char="ü"/>
            </a:pPr>
            <a:r>
              <a:rPr lang="de-DE" sz="2000" dirty="0"/>
              <a:t>Vielfältige </a:t>
            </a:r>
            <a:r>
              <a:rPr lang="de-DE" sz="2000" b="1" dirty="0">
                <a:latin typeface="Arial" panose="020B0604020202020204" pitchFamily="34" charset="0"/>
                <a:cs typeface="Arial" panose="020B0604020202020204" pitchFamily="34" charset="0"/>
              </a:rPr>
              <a:t>Praxiserfahrungen</a:t>
            </a:r>
            <a:r>
              <a:rPr lang="de-DE" sz="2000" dirty="0"/>
              <a:t> sammeln</a:t>
            </a:r>
            <a:endParaRPr lang="en-US" sz="2000" dirty="0"/>
          </a:p>
          <a:p>
            <a:pPr marL="342900" indent="-342900">
              <a:lnSpc>
                <a:spcPct val="150000"/>
              </a:lnSpc>
              <a:buFont typeface="Wingdings" pitchFamily="2" charset="2"/>
              <a:buChar char="ü"/>
            </a:pPr>
            <a:r>
              <a:rPr lang="de-DE" sz="2000" dirty="0">
                <a:latin typeface="Arial" panose="020B0604020202020204" pitchFamily="34" charset="0"/>
                <a:cs typeface="Arial" panose="020B0604020202020204" pitchFamily="34" charset="0"/>
              </a:rPr>
              <a:t>Aktiv für mehr </a:t>
            </a:r>
            <a:r>
              <a:rPr lang="de-DE" sz="2000" b="1" dirty="0">
                <a:latin typeface="Arial" panose="020B0604020202020204" pitchFamily="34" charset="0"/>
                <a:cs typeface="Arial" panose="020B0604020202020204" pitchFamily="34" charset="0"/>
              </a:rPr>
              <a:t>Bildungsgerechtigkeit</a:t>
            </a:r>
            <a:r>
              <a:rPr lang="de-DE" sz="2000" dirty="0">
                <a:latin typeface="Arial" panose="020B0604020202020204" pitchFamily="34" charset="0"/>
                <a:cs typeface="Arial" panose="020B0604020202020204" pitchFamily="34" charset="0"/>
              </a:rPr>
              <a:t> einsetzen</a:t>
            </a:r>
            <a:endParaRPr lang="en-US" sz="2000"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ü"/>
            </a:pPr>
            <a:r>
              <a:rPr lang="de-DE" sz="2000" dirty="0">
                <a:latin typeface="Arial" panose="020B0604020202020204" pitchFamily="34" charset="0"/>
                <a:cs typeface="Arial" panose="020B0604020202020204" pitchFamily="34" charset="0"/>
              </a:rPr>
              <a:t>Kinder &amp; Jugendliche in ihrer </a:t>
            </a:r>
            <a:r>
              <a:rPr lang="de-DE" sz="2000" b="1" dirty="0">
                <a:latin typeface="Arial" panose="020B0604020202020204" pitchFamily="34" charset="0"/>
                <a:cs typeface="Arial" panose="020B0604020202020204" pitchFamily="34" charset="0"/>
              </a:rPr>
              <a:t>Entwicklung</a:t>
            </a:r>
            <a:r>
              <a:rPr lang="de-DE" sz="2000" dirty="0">
                <a:latin typeface="Arial" panose="020B0604020202020204" pitchFamily="34" charset="0"/>
                <a:cs typeface="Arial" panose="020B0604020202020204" pitchFamily="34" charset="0"/>
              </a:rPr>
              <a:t> begleiten</a:t>
            </a:r>
            <a:endParaRPr lang="en-US" sz="2000"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ü"/>
            </a:pPr>
            <a:r>
              <a:rPr lang="de-DE" sz="2000" b="1" dirty="0">
                <a:latin typeface="Arial" panose="020B0604020202020204" pitchFamily="34" charset="0"/>
                <a:cs typeface="Arial" panose="020B0604020202020204" pitchFamily="34" charset="0"/>
              </a:rPr>
              <a:t>Eigenständig</a:t>
            </a:r>
            <a:r>
              <a:rPr lang="de-DE" sz="2000" dirty="0">
                <a:latin typeface="Arial" panose="020B0604020202020204" pitchFamily="34" charset="0"/>
                <a:cs typeface="Arial" panose="020B0604020202020204" pitchFamily="34" charset="0"/>
              </a:rPr>
              <a:t> Unterricht mit Kleingruppen erproben</a:t>
            </a:r>
          </a:p>
          <a:p>
            <a:pPr marL="342900" indent="-342900">
              <a:lnSpc>
                <a:spcPct val="150000"/>
              </a:lnSpc>
              <a:buFont typeface="Wingdings" pitchFamily="2" charset="2"/>
              <a:buChar char="ü"/>
            </a:pPr>
            <a:r>
              <a:rPr lang="de-DE" sz="2000" dirty="0">
                <a:latin typeface="Arial" panose="020B0604020202020204" pitchFamily="34" charset="0"/>
                <a:cs typeface="Arial" panose="020B0604020202020204" pitchFamily="34" charset="0"/>
              </a:rPr>
              <a:t>Enge, professionelle </a:t>
            </a:r>
            <a:r>
              <a:rPr lang="de-DE" sz="2000" b="1" dirty="0">
                <a:latin typeface="Arial" panose="020B0604020202020204" pitchFamily="34" charset="0"/>
                <a:cs typeface="Arial" panose="020B0604020202020204" pitchFamily="34" charset="0"/>
              </a:rPr>
              <a:t>Unterstützung </a:t>
            </a:r>
            <a:r>
              <a:rPr lang="de-DE" sz="2000" dirty="0">
                <a:latin typeface="Arial" panose="020B0604020202020204" pitchFamily="34" charset="0"/>
                <a:cs typeface="Arial" panose="020B0604020202020204" pitchFamily="34" charset="0"/>
              </a:rPr>
              <a:t>durch das </a:t>
            </a:r>
            <a:r>
              <a:rPr lang="de-DE" sz="2000" dirty="0" err="1">
                <a:latin typeface="Arial" panose="020B0604020202020204" pitchFamily="34" charset="0"/>
                <a:cs typeface="Arial" panose="020B0604020202020204" pitchFamily="34" charset="0"/>
              </a:rPr>
              <a:t>ZfL</a:t>
            </a:r>
            <a:r>
              <a:rPr lang="de-DE" sz="2000" dirty="0">
                <a:latin typeface="Arial" panose="020B0604020202020204" pitchFamily="34" charset="0"/>
                <a:cs typeface="Arial" panose="020B0604020202020204" pitchFamily="34" charset="0"/>
              </a:rPr>
              <a:t> &amp; </a:t>
            </a:r>
          </a:p>
          <a:p>
            <a:pPr>
              <a:lnSpc>
                <a:spcPct val="150000"/>
              </a:lnSpc>
            </a:pPr>
            <a:r>
              <a:rPr lang="de-DE" sz="2000" dirty="0">
                <a:latin typeface="Arial" panose="020B0604020202020204" pitchFamily="34" charset="0"/>
                <a:cs typeface="Arial" panose="020B0604020202020204" pitchFamily="34" charset="0"/>
              </a:rPr>
              <a:t>     Kooperationspartner*innen</a:t>
            </a:r>
            <a:endParaRPr lang="en-US" sz="2000"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ü"/>
            </a:pPr>
            <a:r>
              <a:rPr lang="de-DE" sz="2000" dirty="0">
                <a:latin typeface="Arial" panose="020B0604020202020204" pitchFamily="34" charset="0"/>
                <a:cs typeface="Arial" panose="020B0604020202020204" pitchFamily="34" charset="0"/>
              </a:rPr>
              <a:t>Gesicherter </a:t>
            </a:r>
            <a:r>
              <a:rPr lang="de-DE" sz="2000" b="1" dirty="0">
                <a:latin typeface="Arial" panose="020B0604020202020204" pitchFamily="34" charset="0"/>
                <a:cs typeface="Arial" panose="020B0604020202020204" pitchFamily="34" charset="0"/>
              </a:rPr>
              <a:t>Praktikumsplatz</a:t>
            </a:r>
            <a:endParaRPr lang="en-US" sz="2000" b="1" dirty="0">
              <a:latin typeface="Arial" panose="020B0604020202020204" pitchFamily="34" charset="0"/>
              <a:cs typeface="Arial" panose="020B0604020202020204" pitchFamily="34" charset="0"/>
            </a:endParaRPr>
          </a:p>
          <a:p>
            <a:pPr marL="285750" indent="-285750">
              <a:buFont typeface="Wingdings" pitchFamily="2" charset="2"/>
              <a:buChar char="ü"/>
            </a:pPr>
            <a:endParaRPr lang="en-US" dirty="0">
              <a:latin typeface="Arial" panose="020B0604020202020204" pitchFamily="34" charset="0"/>
              <a:cs typeface="Arial" panose="020B0604020202020204" pitchFamily="34" charset="0"/>
            </a:endParaRPr>
          </a:p>
          <a:p>
            <a:endParaRPr lang="de-DE" dirty="0"/>
          </a:p>
        </p:txBody>
      </p:sp>
      <p:pic>
        <p:nvPicPr>
          <p:cNvPr id="6" name="Grafik 5" descr="Ein Bild, das Mobiliar, Kleidung, Im Haus, Person enthält.&#10;&#10;Automatisch generierte Beschreibung">
            <a:extLst>
              <a:ext uri="{FF2B5EF4-FFF2-40B4-BE49-F238E27FC236}">
                <a16:creationId xmlns:a16="http://schemas.microsoft.com/office/drawing/2014/main" id="{D1C5DE32-C614-3E01-C8F8-63D43C177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8241509" y="2202588"/>
            <a:ext cx="2917019" cy="4383527"/>
          </a:xfrm>
          <a:prstGeom prst="rect">
            <a:avLst/>
          </a:prstGeom>
        </p:spPr>
      </p:pic>
      <p:sp>
        <p:nvSpPr>
          <p:cNvPr id="10" name="Textfeld 9">
            <a:extLst>
              <a:ext uri="{FF2B5EF4-FFF2-40B4-BE49-F238E27FC236}">
                <a16:creationId xmlns:a16="http://schemas.microsoft.com/office/drawing/2014/main" id="{0E7022E6-CF46-CEC7-3E59-79E42E7E91E3}"/>
              </a:ext>
            </a:extLst>
          </p:cNvPr>
          <p:cNvSpPr txBox="1"/>
          <p:nvPr/>
        </p:nvSpPr>
        <p:spPr bwMode="auto">
          <a:xfrm>
            <a:off x="803029" y="1376104"/>
            <a:ext cx="10585939" cy="907941"/>
          </a:xfrm>
          <a:prstGeom prst="rect">
            <a:avLst/>
          </a:prstGeom>
          <a:noFill/>
        </p:spPr>
        <p:txBody>
          <a:bodyPr wrap="square" rtlCol="0">
            <a:spAutoFit/>
          </a:bodyPr>
          <a:lstStyle/>
          <a:p>
            <a:pPr algn="ctr"/>
            <a:r>
              <a:rPr lang="de-DE" sz="3500" b="1" dirty="0">
                <a:solidFill>
                  <a:schemeClr val="bg2"/>
                </a:solidFill>
                <a:latin typeface="Arial" panose="020B0604020202020204" pitchFamily="34" charset="0"/>
                <a:cs typeface="Arial" panose="020B0604020202020204" pitchFamily="34" charset="0"/>
              </a:rPr>
              <a:t>Warum mitmachen?</a:t>
            </a:r>
          </a:p>
          <a:p>
            <a:endParaRPr lang="de-DE"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Freeform 2"/>
          <p:cNvSpPr/>
          <p:nvPr/>
        </p:nvSpPr>
        <p:spPr bwMode="auto">
          <a:xfrm>
            <a:off x="4153244" y="0"/>
            <a:ext cx="4287922" cy="1749105"/>
          </a:xfrm>
          <a:custGeom>
            <a:avLst/>
            <a:gdLst/>
            <a:ahLst/>
            <a:cxnLst/>
            <a:rect l="l" t="t" r="r" b="b"/>
            <a:pathLst>
              <a:path w="6912670" h="2980165" extrusionOk="0">
                <a:moveTo>
                  <a:pt x="0" y="0"/>
                </a:moveTo>
                <a:lnTo>
                  <a:pt x="6912670" y="0"/>
                </a:lnTo>
                <a:lnTo>
                  <a:pt x="6912670" y="2980165"/>
                </a:lnTo>
                <a:lnTo>
                  <a:pt x="0" y="2980165"/>
                </a:lnTo>
                <a:lnTo>
                  <a:pt x="0" y="0"/>
                </a:lnTo>
                <a:close/>
              </a:path>
            </a:pathLst>
          </a:custGeom>
          <a:blipFill>
            <a:blip r:embed="rId3"/>
            <a:stretch/>
          </a:blipFill>
        </p:spPr>
        <p:txBody>
          <a:bodyPr/>
          <a:lstStyle/>
          <a:p>
            <a:endParaRPr lang="de-DE" sz="1200"/>
          </a:p>
        </p:txBody>
      </p:sp>
      <p:grpSp>
        <p:nvGrpSpPr>
          <p:cNvPr id="3" name="Group 3"/>
          <p:cNvGrpSpPr/>
          <p:nvPr/>
        </p:nvGrpSpPr>
        <p:grpSpPr bwMode="auto">
          <a:xfrm>
            <a:off x="565171" y="2998296"/>
            <a:ext cx="11464067" cy="3192905"/>
            <a:chOff x="-82084" y="0"/>
            <a:chExt cx="23291075" cy="7314429"/>
          </a:xfrm>
        </p:grpSpPr>
        <p:sp>
          <p:nvSpPr>
            <p:cNvPr id="4" name="TextBox 4"/>
            <p:cNvSpPr txBox="1"/>
            <p:nvPr/>
          </p:nvSpPr>
          <p:spPr bwMode="auto">
            <a:xfrm>
              <a:off x="20099081" y="1922662"/>
              <a:ext cx="3109910" cy="3675077"/>
            </a:xfrm>
            <a:prstGeom prst="rect">
              <a:avLst/>
            </a:prstGeom>
            <a:grpFill/>
          </p:spPr>
          <p:txBody>
            <a:bodyPr lIns="0" tIns="0" rIns="0" bIns="0" rtlCol="0" anchor="t">
              <a:spAutoFit/>
            </a:bodyPr>
            <a:lstStyle/>
            <a:p>
              <a:pPr algn="just">
                <a:lnSpc>
                  <a:spcPct val="150000"/>
                </a:lnSpc>
                <a:defRPr/>
              </a:pPr>
              <a:r>
                <a:rPr lang="en-US" sz="2000" dirty="0" err="1">
                  <a:latin typeface="Albert Sans Bold"/>
                </a:rPr>
                <a:t>Projekte</a:t>
              </a:r>
              <a:r>
                <a:rPr lang="en-US" sz="2000" dirty="0">
                  <a:latin typeface="Albert Sans Bold"/>
                </a:rPr>
                <a:t> </a:t>
              </a:r>
              <a:r>
                <a:rPr lang="en-US" sz="2000" dirty="0" err="1">
                  <a:latin typeface="Albert Sans Bold"/>
                </a:rPr>
                <a:t>im</a:t>
              </a:r>
              <a:r>
                <a:rPr lang="en-US" sz="2000" dirty="0">
                  <a:latin typeface="Albert Sans Bold"/>
                </a:rPr>
                <a:t> </a:t>
              </a:r>
              <a:r>
                <a:rPr lang="en-US" sz="2000" dirty="0" err="1">
                  <a:latin typeface="Albert Sans Bold"/>
                </a:rPr>
                <a:t>Berufsfeld</a:t>
              </a:r>
              <a:r>
                <a:rPr lang="en-US" sz="2000" dirty="0">
                  <a:latin typeface="Albert Sans Bold"/>
                </a:rPr>
                <a:t>-</a:t>
              </a:r>
              <a:endParaRPr sz="1200" dirty="0"/>
            </a:p>
            <a:p>
              <a:pPr algn="just">
                <a:lnSpc>
                  <a:spcPct val="150000"/>
                </a:lnSpc>
                <a:defRPr/>
              </a:pPr>
              <a:r>
                <a:rPr lang="en-US" sz="2000" dirty="0" err="1">
                  <a:latin typeface="Albert Sans Bold"/>
                </a:rPr>
                <a:t>praktikum</a:t>
              </a:r>
              <a:r>
                <a:rPr lang="en-US" sz="2000" dirty="0">
                  <a:latin typeface="Albert Sans Bold"/>
                </a:rPr>
                <a:t> </a:t>
              </a:r>
              <a:endParaRPr sz="1200" dirty="0"/>
            </a:p>
            <a:p>
              <a:pPr algn="just">
                <a:lnSpc>
                  <a:spcPct val="150000"/>
                </a:lnSpc>
                <a:defRPr/>
              </a:pPr>
              <a:r>
                <a:rPr lang="en-US" sz="2000" dirty="0">
                  <a:latin typeface="Albert Sans Bold"/>
                </a:rPr>
                <a:t>(BFP)</a:t>
              </a:r>
              <a:endParaRPr sz="1200" dirty="0"/>
            </a:p>
          </p:txBody>
        </p:sp>
        <p:sp>
          <p:nvSpPr>
            <p:cNvPr id="5" name="TextBox 5"/>
            <p:cNvSpPr txBox="1"/>
            <p:nvPr/>
          </p:nvSpPr>
          <p:spPr bwMode="auto">
            <a:xfrm>
              <a:off x="-82084" y="101839"/>
              <a:ext cx="3843132" cy="5224857"/>
            </a:xfrm>
            <a:prstGeom prst="rect">
              <a:avLst/>
            </a:prstGeom>
            <a:grpFill/>
          </p:spPr>
          <p:txBody>
            <a:bodyPr lIns="0" tIns="0" rIns="0" bIns="0" rtlCol="0" anchor="t">
              <a:spAutoFit/>
            </a:bodyPr>
            <a:lstStyle/>
            <a:p>
              <a:pPr>
                <a:lnSpc>
                  <a:spcPts val="2260"/>
                </a:lnSpc>
                <a:defRPr/>
              </a:pPr>
              <a:endParaRPr lang="en-US" sz="2000" dirty="0">
                <a:latin typeface="Albert Sans Bold"/>
              </a:endParaRPr>
            </a:p>
            <a:p>
              <a:pPr>
                <a:lnSpc>
                  <a:spcPct val="150000"/>
                </a:lnSpc>
                <a:defRPr/>
              </a:pPr>
              <a:r>
                <a:rPr lang="en-US" sz="2000" dirty="0" err="1">
                  <a:latin typeface="Albert Sans Bold"/>
                </a:rPr>
                <a:t>Projekte</a:t>
              </a:r>
              <a:r>
                <a:rPr lang="en-US" sz="2000" dirty="0">
                  <a:latin typeface="Albert Sans Bold"/>
                </a:rPr>
                <a:t> </a:t>
              </a:r>
              <a:r>
                <a:rPr lang="en-US" sz="2000" dirty="0" err="1">
                  <a:latin typeface="Albert Sans Bold"/>
                </a:rPr>
                <a:t>im</a:t>
              </a:r>
              <a:r>
                <a:rPr lang="en-US" sz="2000" dirty="0">
                  <a:latin typeface="Albert Sans Bold"/>
                </a:rPr>
                <a:t> </a:t>
              </a:r>
              <a:r>
                <a:rPr lang="en-US" sz="2000" dirty="0" err="1">
                  <a:latin typeface="Albert Sans Bold"/>
                </a:rPr>
                <a:t>Eignungs</a:t>
              </a:r>
              <a:r>
                <a:rPr lang="en-US" sz="2000" dirty="0">
                  <a:latin typeface="Albert Sans Bold"/>
                </a:rPr>
                <a:t>- und </a:t>
              </a:r>
              <a:r>
                <a:rPr lang="en-US" sz="2000" dirty="0" err="1">
                  <a:latin typeface="Albert Sans Bold"/>
                </a:rPr>
                <a:t>Orientierungs</a:t>
              </a:r>
              <a:r>
                <a:rPr lang="en-US" sz="2000" dirty="0">
                  <a:latin typeface="Albert Sans Bold"/>
                </a:rPr>
                <a:t>-</a:t>
              </a:r>
              <a:endParaRPr sz="1200" dirty="0"/>
            </a:p>
            <a:p>
              <a:pPr algn="just">
                <a:lnSpc>
                  <a:spcPct val="150000"/>
                </a:lnSpc>
                <a:defRPr/>
              </a:pPr>
              <a:r>
                <a:rPr lang="en-US" sz="2000" dirty="0" err="1">
                  <a:latin typeface="Albert Sans Bold"/>
                </a:rPr>
                <a:t>praktikum</a:t>
              </a:r>
              <a:r>
                <a:rPr lang="en-US" sz="2000" dirty="0">
                  <a:latin typeface="Albert Sans Bold"/>
                </a:rPr>
                <a:t> (EOP)</a:t>
              </a:r>
              <a:endParaRPr sz="1200" dirty="0"/>
            </a:p>
          </p:txBody>
        </p:sp>
        <p:sp>
          <p:nvSpPr>
            <p:cNvPr id="6" name="Freeform 6"/>
            <p:cNvSpPr/>
            <p:nvPr/>
          </p:nvSpPr>
          <p:spPr bwMode="auto">
            <a:xfrm>
              <a:off x="11806960" y="101838"/>
              <a:ext cx="6695122" cy="2309817"/>
            </a:xfrm>
            <a:custGeom>
              <a:avLst/>
              <a:gdLst/>
              <a:ahLst/>
              <a:cxnLst/>
              <a:rect l="l" t="t" r="r" b="b"/>
              <a:pathLst>
                <a:path w="6695122" h="2309817" extrusionOk="0">
                  <a:moveTo>
                    <a:pt x="0" y="0"/>
                  </a:moveTo>
                  <a:lnTo>
                    <a:pt x="6695122" y="0"/>
                  </a:lnTo>
                  <a:lnTo>
                    <a:pt x="6695122" y="2309817"/>
                  </a:lnTo>
                  <a:lnTo>
                    <a:pt x="0" y="2309817"/>
                  </a:lnTo>
                  <a:lnTo>
                    <a:pt x="0" y="0"/>
                  </a:lnTo>
                  <a:close/>
                </a:path>
              </a:pathLst>
            </a:custGeom>
            <a:blipFill>
              <a:blip r:embed="rId4"/>
              <a:stretch/>
            </a:blipFill>
          </p:spPr>
          <p:txBody>
            <a:bodyPr/>
            <a:lstStyle/>
            <a:p>
              <a:endParaRPr lang="de-DE" sz="1200"/>
            </a:p>
          </p:txBody>
        </p:sp>
        <p:sp>
          <p:nvSpPr>
            <p:cNvPr id="7" name="Freeform 7"/>
            <p:cNvSpPr/>
            <p:nvPr/>
          </p:nvSpPr>
          <p:spPr bwMode="auto">
            <a:xfrm>
              <a:off x="4812021" y="2887263"/>
              <a:ext cx="6695122" cy="2309817"/>
            </a:xfrm>
            <a:custGeom>
              <a:avLst/>
              <a:gdLst/>
              <a:ahLst/>
              <a:cxnLst/>
              <a:rect l="l" t="t" r="r" b="b"/>
              <a:pathLst>
                <a:path w="6695122" h="2309817" extrusionOk="0">
                  <a:moveTo>
                    <a:pt x="0" y="0"/>
                  </a:moveTo>
                  <a:lnTo>
                    <a:pt x="6695122" y="0"/>
                  </a:lnTo>
                  <a:lnTo>
                    <a:pt x="6695122" y="2309817"/>
                  </a:lnTo>
                  <a:lnTo>
                    <a:pt x="0" y="2309817"/>
                  </a:lnTo>
                  <a:lnTo>
                    <a:pt x="0" y="0"/>
                  </a:lnTo>
                  <a:close/>
                </a:path>
              </a:pathLst>
            </a:custGeom>
            <a:blipFill>
              <a:blip r:embed="rId5"/>
              <a:stretch/>
            </a:blipFill>
          </p:spPr>
          <p:txBody>
            <a:bodyPr/>
            <a:lstStyle/>
            <a:p>
              <a:endParaRPr lang="de-DE" sz="1200"/>
            </a:p>
          </p:txBody>
        </p:sp>
        <p:sp>
          <p:nvSpPr>
            <p:cNvPr id="8" name="Freeform 8"/>
            <p:cNvSpPr/>
            <p:nvPr/>
          </p:nvSpPr>
          <p:spPr bwMode="auto">
            <a:xfrm>
              <a:off x="4812021" y="0"/>
              <a:ext cx="6386039" cy="2596848"/>
            </a:xfrm>
            <a:custGeom>
              <a:avLst/>
              <a:gdLst/>
              <a:ahLst/>
              <a:cxnLst/>
              <a:rect l="l" t="t" r="r" b="b"/>
              <a:pathLst>
                <a:path w="6386040" h="2596848" extrusionOk="0">
                  <a:moveTo>
                    <a:pt x="0" y="0"/>
                  </a:moveTo>
                  <a:lnTo>
                    <a:pt x="6386040" y="0"/>
                  </a:lnTo>
                  <a:lnTo>
                    <a:pt x="6386040" y="2596848"/>
                  </a:lnTo>
                  <a:lnTo>
                    <a:pt x="0" y="2596848"/>
                  </a:lnTo>
                  <a:lnTo>
                    <a:pt x="0" y="0"/>
                  </a:lnTo>
                  <a:close/>
                </a:path>
              </a:pathLst>
            </a:custGeom>
            <a:blipFill>
              <a:blip r:embed="rId6"/>
              <a:stretch/>
            </a:blipFill>
          </p:spPr>
          <p:txBody>
            <a:bodyPr/>
            <a:lstStyle/>
            <a:p>
              <a:endParaRPr lang="de-DE" sz="1200"/>
            </a:p>
          </p:txBody>
        </p:sp>
        <p:sp>
          <p:nvSpPr>
            <p:cNvPr id="9" name="Freeform 9"/>
            <p:cNvSpPr/>
            <p:nvPr/>
          </p:nvSpPr>
          <p:spPr bwMode="auto">
            <a:xfrm>
              <a:off x="12235635" y="2937494"/>
              <a:ext cx="6266447" cy="2535078"/>
            </a:xfrm>
            <a:custGeom>
              <a:avLst/>
              <a:gdLst/>
              <a:ahLst/>
              <a:cxnLst/>
              <a:rect l="l" t="t" r="r" b="b"/>
              <a:pathLst>
                <a:path w="6266447" h="2535078" extrusionOk="0">
                  <a:moveTo>
                    <a:pt x="0" y="0"/>
                  </a:moveTo>
                  <a:lnTo>
                    <a:pt x="6266447" y="0"/>
                  </a:lnTo>
                  <a:lnTo>
                    <a:pt x="6266447" y="2535077"/>
                  </a:lnTo>
                  <a:lnTo>
                    <a:pt x="0" y="2535077"/>
                  </a:lnTo>
                  <a:lnTo>
                    <a:pt x="0" y="0"/>
                  </a:lnTo>
                  <a:close/>
                </a:path>
              </a:pathLst>
            </a:custGeom>
            <a:blipFill>
              <a:blip r:embed="rId7"/>
              <a:stretch/>
            </a:blipFill>
          </p:spPr>
          <p:txBody>
            <a:bodyPr/>
            <a:lstStyle/>
            <a:p>
              <a:endParaRPr lang="de-DE" sz="1200"/>
            </a:p>
          </p:txBody>
        </p:sp>
        <p:sp>
          <p:nvSpPr>
            <p:cNvPr id="10" name="Freeform 10"/>
            <p:cNvSpPr/>
            <p:nvPr/>
          </p:nvSpPr>
          <p:spPr bwMode="auto">
            <a:xfrm>
              <a:off x="18806805" y="767602"/>
              <a:ext cx="911550" cy="6546827"/>
            </a:xfrm>
            <a:custGeom>
              <a:avLst/>
              <a:gdLst/>
              <a:ahLst/>
              <a:cxnLst/>
              <a:rect l="l" t="t" r="r" b="b"/>
              <a:pathLst>
                <a:path w="911550" h="3143276" extrusionOk="0">
                  <a:moveTo>
                    <a:pt x="0" y="0"/>
                  </a:moveTo>
                  <a:lnTo>
                    <a:pt x="911551" y="0"/>
                  </a:lnTo>
                  <a:lnTo>
                    <a:pt x="911551" y="3143276"/>
                  </a:lnTo>
                  <a:lnTo>
                    <a:pt x="0" y="3143276"/>
                  </a:lnTo>
                  <a:lnTo>
                    <a:pt x="0" y="0"/>
                  </a:lnTo>
                  <a:close/>
                </a:path>
              </a:pathLst>
            </a:custGeom>
            <a:blipFill>
              <a:blip r:embed="rId8"/>
              <a:stretch/>
            </a:blipFill>
          </p:spPr>
          <p:txBody>
            <a:bodyPr/>
            <a:lstStyle/>
            <a:p>
              <a:endParaRPr lang="de-DE" sz="1200"/>
            </a:p>
          </p:txBody>
        </p:sp>
        <p:sp>
          <p:nvSpPr>
            <p:cNvPr id="11" name="Freeform 11"/>
            <p:cNvSpPr/>
            <p:nvPr/>
          </p:nvSpPr>
          <p:spPr bwMode="auto">
            <a:xfrm rot="-10800000">
              <a:off x="3707863" y="1061756"/>
              <a:ext cx="911550" cy="3143276"/>
            </a:xfrm>
            <a:custGeom>
              <a:avLst/>
              <a:gdLst/>
              <a:ahLst/>
              <a:cxnLst/>
              <a:rect l="l" t="t" r="r" b="b"/>
              <a:pathLst>
                <a:path w="911550" h="3143276" extrusionOk="0">
                  <a:moveTo>
                    <a:pt x="0" y="0"/>
                  </a:moveTo>
                  <a:lnTo>
                    <a:pt x="911550" y="0"/>
                  </a:lnTo>
                  <a:lnTo>
                    <a:pt x="911550" y="3143276"/>
                  </a:lnTo>
                  <a:lnTo>
                    <a:pt x="0" y="3143276"/>
                  </a:lnTo>
                  <a:lnTo>
                    <a:pt x="0" y="0"/>
                  </a:lnTo>
                  <a:close/>
                </a:path>
              </a:pathLst>
            </a:custGeom>
            <a:blipFill>
              <a:blip r:embed="rId8"/>
              <a:stretch/>
            </a:blipFill>
          </p:spPr>
          <p:txBody>
            <a:bodyPr/>
            <a:lstStyle/>
            <a:p>
              <a:endParaRPr lang="de-DE" sz="1200">
                <a:solidFill>
                  <a:schemeClr val="bg2"/>
                </a:solidFill>
              </a:endParaRPr>
            </a:p>
          </p:txBody>
        </p:sp>
        <p:sp>
          <p:nvSpPr>
            <p:cNvPr id="12" name="TextBox 12"/>
            <p:cNvSpPr txBox="1"/>
            <p:nvPr/>
          </p:nvSpPr>
          <p:spPr bwMode="auto">
            <a:xfrm>
              <a:off x="5435823" y="180207"/>
              <a:ext cx="5447514" cy="2027067"/>
            </a:xfrm>
            <a:prstGeom prst="rect">
              <a:avLst/>
            </a:prstGeom>
            <a:grpFill/>
          </p:spPr>
          <p:txBody>
            <a:bodyPr lIns="0" tIns="0" rIns="0" bIns="0" rtlCol="0" anchor="t">
              <a:spAutoFit/>
            </a:bodyPr>
            <a:lstStyle/>
            <a:p>
              <a:pPr algn="ctr">
                <a:lnSpc>
                  <a:spcPts val="2260"/>
                </a:lnSpc>
                <a:defRPr/>
              </a:pPr>
              <a:r>
                <a:rPr lang="en-US" sz="2000" dirty="0">
                  <a:solidFill>
                    <a:schemeClr val="bg1"/>
                  </a:solidFill>
                  <a:latin typeface="Albert Sans Semi-Bold"/>
                </a:rPr>
                <a:t>...in der </a:t>
              </a:r>
              <a:r>
                <a:rPr lang="en-US" sz="2000" dirty="0" err="1">
                  <a:solidFill>
                    <a:schemeClr val="bg1"/>
                  </a:solidFill>
                  <a:latin typeface="Albert Sans Semi-Bold"/>
                </a:rPr>
                <a:t>internationalen</a:t>
              </a:r>
              <a:r>
                <a:rPr lang="en-US" sz="2000" dirty="0">
                  <a:solidFill>
                    <a:schemeClr val="bg1"/>
                  </a:solidFill>
                  <a:latin typeface="Albert Sans Semi-Bold"/>
                </a:rPr>
                <a:t> </a:t>
              </a:r>
              <a:r>
                <a:rPr lang="en-US" sz="2000" dirty="0" err="1">
                  <a:solidFill>
                    <a:schemeClr val="bg1"/>
                  </a:solidFill>
                  <a:latin typeface="Albert Sans Semi-Bold"/>
                </a:rPr>
                <a:t>Förderklasse</a:t>
              </a:r>
              <a:endParaRPr lang="en-US" sz="1200" dirty="0">
                <a:solidFill>
                  <a:schemeClr val="bg1"/>
                </a:solidFill>
              </a:endParaRPr>
            </a:p>
          </p:txBody>
        </p:sp>
        <p:sp>
          <p:nvSpPr>
            <p:cNvPr id="13" name="TextBox 13"/>
            <p:cNvSpPr txBox="1"/>
            <p:nvPr/>
          </p:nvSpPr>
          <p:spPr bwMode="auto">
            <a:xfrm>
              <a:off x="5978009" y="3436864"/>
              <a:ext cx="4173905" cy="1208303"/>
            </a:xfrm>
            <a:prstGeom prst="rect">
              <a:avLst/>
            </a:prstGeom>
            <a:grpFill/>
          </p:spPr>
          <p:txBody>
            <a:bodyPr lIns="0" tIns="0" rIns="0" bIns="0" rtlCol="0" anchor="t">
              <a:spAutoFit/>
            </a:bodyPr>
            <a:lstStyle/>
            <a:p>
              <a:pPr algn="ctr">
                <a:lnSpc>
                  <a:spcPts val="2260"/>
                </a:lnSpc>
                <a:defRPr/>
              </a:pPr>
              <a:r>
                <a:rPr lang="en-US" sz="2000" dirty="0">
                  <a:solidFill>
                    <a:schemeClr val="bg1"/>
                  </a:solidFill>
                  <a:latin typeface="Albert Sans Semi-Bold"/>
                </a:rPr>
                <a:t>...in der </a:t>
              </a:r>
              <a:r>
                <a:rPr lang="en-US" sz="2000" dirty="0" err="1">
                  <a:solidFill>
                    <a:schemeClr val="bg1"/>
                  </a:solidFill>
                  <a:latin typeface="Albert Sans Semi-Bold"/>
                </a:rPr>
                <a:t>Regelklasse</a:t>
              </a:r>
              <a:endParaRPr sz="1200" dirty="0">
                <a:solidFill>
                  <a:schemeClr val="bg1"/>
                </a:solidFill>
              </a:endParaRPr>
            </a:p>
          </p:txBody>
        </p:sp>
        <p:sp>
          <p:nvSpPr>
            <p:cNvPr id="14" name="TextBox 14"/>
            <p:cNvSpPr txBox="1"/>
            <p:nvPr/>
          </p:nvSpPr>
          <p:spPr bwMode="auto">
            <a:xfrm>
              <a:off x="13281905" y="457604"/>
              <a:ext cx="4173905" cy="1208303"/>
            </a:xfrm>
            <a:prstGeom prst="rect">
              <a:avLst/>
            </a:prstGeom>
            <a:grpFill/>
          </p:spPr>
          <p:txBody>
            <a:bodyPr lIns="0" tIns="0" rIns="0" bIns="0" rtlCol="0" anchor="t">
              <a:spAutoFit/>
            </a:bodyPr>
            <a:lstStyle/>
            <a:p>
              <a:pPr algn="ctr">
                <a:lnSpc>
                  <a:spcPts val="2260"/>
                </a:lnSpc>
                <a:defRPr/>
              </a:pPr>
              <a:r>
                <a:rPr lang="en-US" sz="2000" dirty="0">
                  <a:solidFill>
                    <a:schemeClr val="bg1"/>
                  </a:solidFill>
                  <a:latin typeface="Albert Sans Semi-Bold"/>
                </a:rPr>
                <a:t>...in der </a:t>
              </a:r>
              <a:r>
                <a:rPr lang="en-US" sz="2000" dirty="0" err="1">
                  <a:solidFill>
                    <a:schemeClr val="bg1"/>
                  </a:solidFill>
                  <a:latin typeface="Albert Sans Semi-Bold"/>
                </a:rPr>
                <a:t>Notunterkunft</a:t>
              </a:r>
              <a:endParaRPr sz="1200" dirty="0">
                <a:solidFill>
                  <a:schemeClr val="bg1"/>
                </a:solidFill>
              </a:endParaRPr>
            </a:p>
          </p:txBody>
        </p:sp>
        <p:sp>
          <p:nvSpPr>
            <p:cNvPr id="15" name="TextBox 15"/>
            <p:cNvSpPr txBox="1"/>
            <p:nvPr/>
          </p:nvSpPr>
          <p:spPr bwMode="auto">
            <a:xfrm>
              <a:off x="13176743" y="3481316"/>
              <a:ext cx="4173906" cy="1208302"/>
            </a:xfrm>
            <a:prstGeom prst="rect">
              <a:avLst/>
            </a:prstGeom>
            <a:grpFill/>
          </p:spPr>
          <p:txBody>
            <a:bodyPr lIns="0" tIns="0" rIns="0" bIns="0" rtlCol="0" anchor="t">
              <a:spAutoFit/>
            </a:bodyPr>
            <a:lstStyle/>
            <a:p>
              <a:pPr algn="ctr">
                <a:lnSpc>
                  <a:spcPts val="2260"/>
                </a:lnSpc>
                <a:defRPr/>
              </a:pPr>
              <a:r>
                <a:rPr lang="en-US" sz="2000" dirty="0">
                  <a:solidFill>
                    <a:schemeClr val="bg1"/>
                  </a:solidFill>
                  <a:latin typeface="Albert Sans Semi-Bold"/>
                </a:rPr>
                <a:t>...</a:t>
              </a:r>
              <a:r>
                <a:rPr lang="en-US" sz="2000" dirty="0" err="1">
                  <a:solidFill>
                    <a:schemeClr val="bg1"/>
                  </a:solidFill>
                  <a:latin typeface="Albert Sans Semi-Bold"/>
                </a:rPr>
                <a:t>im</a:t>
              </a:r>
              <a:r>
                <a:rPr lang="en-US" sz="2000" dirty="0">
                  <a:solidFill>
                    <a:schemeClr val="bg1"/>
                  </a:solidFill>
                  <a:latin typeface="Albert Sans Semi-Bold"/>
                </a:rPr>
                <a:t> </a:t>
              </a:r>
              <a:r>
                <a:rPr lang="en-US" sz="2000" dirty="0" err="1">
                  <a:solidFill>
                    <a:schemeClr val="bg1"/>
                  </a:solidFill>
                  <a:latin typeface="Albert Sans Semi-Bold"/>
                </a:rPr>
                <a:t>Berufseinstieg</a:t>
              </a:r>
              <a:endParaRPr sz="1200" dirty="0">
                <a:solidFill>
                  <a:schemeClr val="bg1"/>
                </a:solidFill>
              </a:endParaRPr>
            </a:p>
          </p:txBody>
        </p:sp>
      </p:grpSp>
      <p:sp>
        <p:nvSpPr>
          <p:cNvPr id="16" name="Freeform 7">
            <a:extLst>
              <a:ext uri="{FF2B5EF4-FFF2-40B4-BE49-F238E27FC236}">
                <a16:creationId xmlns:a16="http://schemas.microsoft.com/office/drawing/2014/main" id="{615ECD01-90F2-CFE4-A425-222CD785BC3D}"/>
              </a:ext>
            </a:extLst>
          </p:cNvPr>
          <p:cNvSpPr/>
          <p:nvPr/>
        </p:nvSpPr>
        <p:spPr bwMode="auto">
          <a:xfrm>
            <a:off x="6751773" y="5441829"/>
            <a:ext cx="2923274" cy="987281"/>
          </a:xfrm>
          <a:custGeom>
            <a:avLst/>
            <a:gdLst/>
            <a:ahLst/>
            <a:cxnLst/>
            <a:rect l="l" t="t" r="r" b="b"/>
            <a:pathLst>
              <a:path w="6695122" h="2309817" extrusionOk="0">
                <a:moveTo>
                  <a:pt x="0" y="0"/>
                </a:moveTo>
                <a:lnTo>
                  <a:pt x="6695122" y="0"/>
                </a:lnTo>
                <a:lnTo>
                  <a:pt x="6695122" y="2309817"/>
                </a:lnTo>
                <a:lnTo>
                  <a:pt x="0" y="2309817"/>
                </a:lnTo>
                <a:lnTo>
                  <a:pt x="0" y="0"/>
                </a:lnTo>
                <a:close/>
              </a:path>
            </a:pathLst>
          </a:custGeom>
          <a:blipFill>
            <a:blip r:embed="rId5"/>
            <a:stretch/>
          </a:blipFill>
        </p:spPr>
        <p:txBody>
          <a:bodyPr/>
          <a:lstStyle/>
          <a:p>
            <a:endParaRPr lang="de-DE" sz="1200"/>
          </a:p>
        </p:txBody>
      </p:sp>
      <p:sp>
        <p:nvSpPr>
          <p:cNvPr id="17" name="TextBox 15">
            <a:extLst>
              <a:ext uri="{FF2B5EF4-FFF2-40B4-BE49-F238E27FC236}">
                <a16:creationId xmlns:a16="http://schemas.microsoft.com/office/drawing/2014/main" id="{E0E21115-DD4E-B9AC-49B4-68CD94880258}"/>
              </a:ext>
            </a:extLst>
          </p:cNvPr>
          <p:cNvSpPr txBox="1"/>
          <p:nvPr/>
        </p:nvSpPr>
        <p:spPr bwMode="auto">
          <a:xfrm>
            <a:off x="7095987" y="5787992"/>
            <a:ext cx="2086953" cy="294953"/>
          </a:xfrm>
          <a:prstGeom prst="rect">
            <a:avLst/>
          </a:prstGeom>
          <a:grpFill/>
        </p:spPr>
        <p:txBody>
          <a:bodyPr lIns="0" tIns="0" rIns="0" bIns="0" rtlCol="0" anchor="t">
            <a:spAutoFit/>
          </a:bodyPr>
          <a:lstStyle/>
          <a:p>
            <a:pPr algn="ctr">
              <a:lnSpc>
                <a:spcPts val="2260"/>
              </a:lnSpc>
              <a:defRPr/>
            </a:pPr>
            <a:r>
              <a:rPr lang="en-US" sz="2000" dirty="0">
                <a:solidFill>
                  <a:schemeClr val="bg1"/>
                </a:solidFill>
                <a:latin typeface="Albert Sans Semi-Bold"/>
              </a:rPr>
              <a:t>...</a:t>
            </a:r>
            <a:r>
              <a:rPr lang="en-US" sz="2000" dirty="0" err="1">
                <a:solidFill>
                  <a:schemeClr val="bg1"/>
                </a:solidFill>
                <a:latin typeface="Albert Sans Semi-Bold"/>
              </a:rPr>
              <a:t>im</a:t>
            </a:r>
            <a:r>
              <a:rPr lang="en-US" sz="2000" dirty="0">
                <a:solidFill>
                  <a:schemeClr val="bg1"/>
                </a:solidFill>
                <a:latin typeface="Albert Sans Semi-Bold"/>
              </a:rPr>
              <a:t> </a:t>
            </a:r>
            <a:r>
              <a:rPr lang="en-US" sz="2000" dirty="0" err="1">
                <a:solidFill>
                  <a:schemeClr val="bg1"/>
                </a:solidFill>
                <a:latin typeface="Albert Sans Semi-Bold"/>
              </a:rPr>
              <a:t>Ganztag</a:t>
            </a:r>
            <a:endParaRPr sz="1200" dirty="0">
              <a:solidFill>
                <a:schemeClr val="bg1"/>
              </a:solidFill>
            </a:endParaRPr>
          </a:p>
        </p:txBody>
      </p:sp>
      <p:sp>
        <p:nvSpPr>
          <p:cNvPr id="19" name="Textfeld 18">
            <a:extLst>
              <a:ext uri="{FF2B5EF4-FFF2-40B4-BE49-F238E27FC236}">
                <a16:creationId xmlns:a16="http://schemas.microsoft.com/office/drawing/2014/main" id="{13A45D41-9DA2-7D3E-5C1A-4E00B5BEE95B}"/>
              </a:ext>
            </a:extLst>
          </p:cNvPr>
          <p:cNvSpPr txBox="1"/>
          <p:nvPr/>
        </p:nvSpPr>
        <p:spPr>
          <a:xfrm>
            <a:off x="2249203" y="1598372"/>
            <a:ext cx="8335713" cy="923330"/>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Stark machen für Bildungsteilhabe während der Praxisphasen!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In PROMPT! werden Kinder, Jugendliche und junge Erwachsenen in den folgenden Projektsträngen unterstützt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EA63603-3659-09CD-5439-E29721B5BBB1}"/>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Warum</a:t>
            </a:r>
            <a:r>
              <a:rPr lang="de-DE" dirty="0"/>
              <a:t>                        ?</a:t>
            </a:r>
          </a:p>
        </p:txBody>
      </p:sp>
      <p:pic>
        <p:nvPicPr>
          <p:cNvPr id="6" name="Inhaltsplatzhalter 5" descr="Ein Bild, das Text, Kleidung, Wand, Im Haus enthält.&#10;&#10;KI-generierte Inhalte können fehlerhaft sein.">
            <a:extLst>
              <a:ext uri="{FF2B5EF4-FFF2-40B4-BE49-F238E27FC236}">
                <a16:creationId xmlns:a16="http://schemas.microsoft.com/office/drawing/2014/main" id="{95073745-DF49-A52E-2A4F-68DF4AE6704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6675984" y="1668823"/>
            <a:ext cx="4890311" cy="3260208"/>
          </a:xfrm>
          <a:prstGeom prst="rect">
            <a:avLst/>
          </a:prstGeom>
        </p:spPr>
      </p:pic>
      <p:pic>
        <p:nvPicPr>
          <p:cNvPr id="7" name="Grafik 6">
            <a:extLst>
              <a:ext uri="{FF2B5EF4-FFF2-40B4-BE49-F238E27FC236}">
                <a16:creationId xmlns:a16="http://schemas.microsoft.com/office/drawing/2014/main" id="{96AC0BFC-1F34-39C5-32C8-2F2A0C500A27}"/>
              </a:ext>
            </a:extLst>
          </p:cNvPr>
          <p:cNvPicPr>
            <a:picLocks noChangeAspect="1"/>
          </p:cNvPicPr>
          <p:nvPr/>
        </p:nvPicPr>
        <p:blipFill>
          <a:blip r:embed="rId3"/>
          <a:stretch/>
        </p:blipFill>
        <p:spPr bwMode="auto">
          <a:xfrm>
            <a:off x="2170221" y="178028"/>
            <a:ext cx="2506711" cy="1080685"/>
          </a:xfrm>
          <a:prstGeom prst="rect">
            <a:avLst/>
          </a:prstGeom>
        </p:spPr>
      </p:pic>
      <p:pic>
        <p:nvPicPr>
          <p:cNvPr id="8" name="Grafik 7" descr="Ein Bild, das Schrift, Logo, Grafiken, Symbol enthält.&#10;&#10;KI-generierte Inhalte können fehlerhaft sein.">
            <a:extLst>
              <a:ext uri="{FF2B5EF4-FFF2-40B4-BE49-F238E27FC236}">
                <a16:creationId xmlns:a16="http://schemas.microsoft.com/office/drawing/2014/main" id="{D1AC58AE-12B5-D064-F37F-4C889114E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982541" y="6199388"/>
            <a:ext cx="1345623" cy="349862"/>
          </a:xfrm>
          <a:prstGeom prst="rect">
            <a:avLst/>
          </a:prstGeom>
        </p:spPr>
      </p:pic>
      <p:pic>
        <p:nvPicPr>
          <p:cNvPr id="9" name="Grafik 8" descr="Ein Bild, das Schrift, Logo, Text, Grafiken enthält.&#10;&#10;KI-generierte Inhalte können fehlerhaft sein.">
            <a:extLst>
              <a:ext uri="{FF2B5EF4-FFF2-40B4-BE49-F238E27FC236}">
                <a16:creationId xmlns:a16="http://schemas.microsoft.com/office/drawing/2014/main" id="{1F2CD669-77C4-D0DD-04E6-3603F5771D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8499424" y="6241473"/>
            <a:ext cx="1713220" cy="307777"/>
          </a:xfrm>
          <a:prstGeom prst="rect">
            <a:avLst/>
          </a:prstGeom>
        </p:spPr>
      </p:pic>
      <p:pic>
        <p:nvPicPr>
          <p:cNvPr id="10" name="Grafik 9" descr="Ein Bild, das Symbol, Schrift, Text, Logo enthält.&#10;&#10;KI-generierte Inhalte können fehlerhaft sein.">
            <a:extLst>
              <a:ext uri="{FF2B5EF4-FFF2-40B4-BE49-F238E27FC236}">
                <a16:creationId xmlns:a16="http://schemas.microsoft.com/office/drawing/2014/main" id="{224AEEA1-E5DC-432A-30A1-BD17ECCC18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5626212" y="6008444"/>
            <a:ext cx="1298620" cy="676452"/>
          </a:xfrm>
          <a:prstGeom prst="rect">
            <a:avLst/>
          </a:prstGeom>
        </p:spPr>
      </p:pic>
      <p:pic>
        <p:nvPicPr>
          <p:cNvPr id="11" name="Grafik 10" descr="Ein Bild, das Text, Schrift, Screenshot, Grafiken enthält.&#10;&#10;KI-generierte Inhalte können fehlerhaft sein.">
            <a:extLst>
              <a:ext uri="{FF2B5EF4-FFF2-40B4-BE49-F238E27FC236}">
                <a16:creationId xmlns:a16="http://schemas.microsoft.com/office/drawing/2014/main" id="{8FEE01A8-0B58-D9E6-2BBC-91FF9BA4F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4138953" y="6213051"/>
            <a:ext cx="1429550" cy="307778"/>
          </a:xfrm>
          <a:prstGeom prst="rect">
            <a:avLst/>
          </a:prstGeom>
        </p:spPr>
      </p:pic>
      <p:pic>
        <p:nvPicPr>
          <p:cNvPr id="12" name="Picture 4">
            <a:extLst>
              <a:ext uri="{FF2B5EF4-FFF2-40B4-BE49-F238E27FC236}">
                <a16:creationId xmlns:a16="http://schemas.microsoft.com/office/drawing/2014/main" id="{A509F5E2-A980-380E-7494-AEA9FA66B0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11945" y="6382128"/>
            <a:ext cx="1646407" cy="3498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B5401B2-AAEB-9B06-FCC0-C2ADF058A3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2644" y="5800528"/>
            <a:ext cx="1812520" cy="5664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4A9C3A96-9C26-F5A9-CD92-29DA38EFE753}"/>
              </a:ext>
            </a:extLst>
          </p:cNvPr>
          <p:cNvSpPr txBox="1"/>
          <p:nvPr/>
        </p:nvSpPr>
        <p:spPr>
          <a:xfrm>
            <a:off x="625705" y="1495858"/>
            <a:ext cx="6189911" cy="33650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dirty="0">
                <a:latin typeface="Arial" panose="020B0604020202020204" pitchFamily="34" charset="0"/>
                <a:cs typeface="Arial" panose="020B0604020202020204" pitchFamily="34" charset="0"/>
              </a:rPr>
              <a:t>Semesterbegleitetes Praktikum </a:t>
            </a:r>
          </a:p>
          <a:p>
            <a:pPr marL="285750" indent="-285750">
              <a:lnSpc>
                <a:spcPct val="150000"/>
              </a:lnSpc>
              <a:buFont typeface="Arial" panose="020B0604020202020204" pitchFamily="34" charset="0"/>
              <a:buChar char="•"/>
            </a:pPr>
            <a:r>
              <a:rPr lang="de-DE" dirty="0">
                <a:latin typeface="Arial" panose="020B0604020202020204" pitchFamily="34" charset="0"/>
                <a:cs typeface="Arial" panose="020B0604020202020204" pitchFamily="34" charset="0"/>
              </a:rPr>
              <a:t>Unterstützung durch individuelle Förderung und Begleitung in Kleingruppen</a:t>
            </a:r>
          </a:p>
          <a:p>
            <a:pPr marL="285750" indent="-285750">
              <a:lnSpc>
                <a:spcPct val="150000"/>
              </a:lnSpc>
              <a:buFont typeface="Arial" panose="020B0604020202020204" pitchFamily="34" charset="0"/>
              <a:buChar char="•"/>
            </a:pPr>
            <a:r>
              <a:rPr lang="de-DE" dirty="0">
                <a:latin typeface="Arial" panose="020B0604020202020204" pitchFamily="34" charset="0"/>
                <a:cs typeface="Arial" panose="020B0604020202020204" pitchFamily="34" charset="0"/>
              </a:rPr>
              <a:t>Weitere Vorteile:</a:t>
            </a:r>
          </a:p>
          <a:p>
            <a:pPr marL="742950" lvl="1" indent="-285750">
              <a:lnSpc>
                <a:spcPct val="150000"/>
              </a:lnSpc>
              <a:buFont typeface="Wingdings" pitchFamily="2" charset="2"/>
              <a:buChar char="ü"/>
            </a:pPr>
            <a:r>
              <a:rPr lang="de-DE" dirty="0">
                <a:latin typeface="Arial" panose="020B0604020202020204" pitchFamily="34" charset="0"/>
                <a:cs typeface="Arial" panose="020B0604020202020204" pitchFamily="34" charset="0"/>
              </a:rPr>
              <a:t>Supervision und kollegiale Fallberatung</a:t>
            </a:r>
          </a:p>
          <a:p>
            <a:pPr marL="742950" lvl="1" indent="-285750">
              <a:lnSpc>
                <a:spcPct val="150000"/>
              </a:lnSpc>
              <a:buFont typeface="Wingdings" pitchFamily="2" charset="2"/>
              <a:buChar char="ü"/>
            </a:pPr>
            <a:r>
              <a:rPr lang="de-DE" dirty="0">
                <a:latin typeface="Arial" panose="020B0604020202020204" pitchFamily="34" charset="0"/>
                <a:cs typeface="Arial" panose="020B0604020202020204" pitchFamily="34" charset="0"/>
              </a:rPr>
              <a:t>Workshop Rassismus- und Diskriminierungskritik</a:t>
            </a:r>
          </a:p>
          <a:p>
            <a:pPr marL="742950" lvl="1" indent="-285750">
              <a:lnSpc>
                <a:spcPct val="150000"/>
              </a:lnSpc>
              <a:buFont typeface="Wingdings" pitchFamily="2" charset="2"/>
              <a:buChar char="ü"/>
            </a:pPr>
            <a:r>
              <a:rPr lang="de-DE" dirty="0">
                <a:latin typeface="Arial" panose="020B0604020202020204" pitchFamily="34" charset="0"/>
                <a:cs typeface="Arial" panose="020B0604020202020204" pitchFamily="34" charset="0"/>
              </a:rPr>
              <a:t>Enge Zusammenarbeit mit Lehrkräften &amp; Dozierenden </a:t>
            </a:r>
          </a:p>
        </p:txBody>
      </p:sp>
    </p:spTree>
    <p:extLst>
      <p:ext uri="{BB962C8B-B14F-4D97-AF65-F5344CB8AC3E}">
        <p14:creationId xmlns:p14="http://schemas.microsoft.com/office/powerpoint/2010/main" val="2537899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Bild 7" descr="WEICHENSTELLUNG_RGB_1.jpg"/>
          <p:cNvPicPr>
            <a:picLocks noChangeAspect="1"/>
          </p:cNvPicPr>
          <p:nvPr/>
        </p:nvPicPr>
        <p:blipFill>
          <a:blip r:embed="rId3">
            <a:clrChange>
              <a:clrFrom>
                <a:srgbClr val="FFFFFF"/>
              </a:clrFrom>
              <a:clrTo>
                <a:srgbClr val="FFFFFF">
                  <a:alpha val="0"/>
                </a:srgbClr>
              </a:clrTo>
            </a:clrChange>
          </a:blip>
          <a:stretch/>
        </p:blipFill>
        <p:spPr bwMode="auto">
          <a:xfrm>
            <a:off x="1367510" y="420173"/>
            <a:ext cx="3714998" cy="2073963"/>
          </a:xfrm>
          <a:prstGeom prst="rect">
            <a:avLst/>
          </a:prstGeom>
        </p:spPr>
      </p:pic>
      <p:sp>
        <p:nvSpPr>
          <p:cNvPr id="9" name="Inhaltsplatzhalter 2"/>
          <p:cNvSpPr>
            <a:spLocks noGrp="1"/>
          </p:cNvSpPr>
          <p:nvPr>
            <p:ph idx="1"/>
          </p:nvPr>
        </p:nvSpPr>
        <p:spPr bwMode="auto">
          <a:xfrm>
            <a:off x="5098550" y="861130"/>
            <a:ext cx="6079067" cy="1083785"/>
          </a:xfrm>
        </p:spPr>
        <p:txBody>
          <a:bodyPr>
            <a:normAutofit fontScale="40000" lnSpcReduction="20000"/>
          </a:bodyPr>
          <a:lstStyle/>
          <a:p>
            <a:pPr marL="0" indent="0">
              <a:buNone/>
              <a:defRPr/>
            </a:pPr>
            <a:endParaRPr lang="de-DE" b="1" dirty="0"/>
          </a:p>
          <a:p>
            <a:pPr marL="0" indent="0">
              <a:buNone/>
              <a:defRPr/>
            </a:pPr>
            <a:endParaRPr lang="de-DE" b="1" dirty="0"/>
          </a:p>
          <a:p>
            <a:pPr marL="0" indent="0">
              <a:buNone/>
              <a:defRPr/>
            </a:pPr>
            <a:r>
              <a:rPr lang="de-DE" sz="5900" b="1" dirty="0">
                <a:solidFill>
                  <a:schemeClr val="accent1"/>
                </a:solidFill>
              </a:rPr>
              <a:t>Bildungsteilhabe für Viertklässler*innen im Schulformübergang stärken</a:t>
            </a:r>
          </a:p>
        </p:txBody>
      </p:sp>
      <p:pic>
        <p:nvPicPr>
          <p:cNvPr id="11" name="Grafik 10"/>
          <p:cNvPicPr>
            <a:picLocks noChangeAspect="1"/>
          </p:cNvPicPr>
          <p:nvPr/>
        </p:nvPicPr>
        <p:blipFill>
          <a:blip r:embed="rId4"/>
          <a:stretch/>
        </p:blipFill>
        <p:spPr bwMode="auto">
          <a:xfrm>
            <a:off x="1367509" y="2424185"/>
            <a:ext cx="4271291" cy="2845434"/>
          </a:xfrm>
          <a:prstGeom prst="rect">
            <a:avLst/>
          </a:prstGeom>
        </p:spPr>
      </p:pic>
      <p:sp>
        <p:nvSpPr>
          <p:cNvPr id="5" name="Textfeld 4"/>
          <p:cNvSpPr txBox="1"/>
          <p:nvPr/>
        </p:nvSpPr>
        <p:spPr bwMode="auto">
          <a:xfrm>
            <a:off x="6096001" y="2355634"/>
            <a:ext cx="5063067" cy="3662541"/>
          </a:xfrm>
          <a:prstGeom prst="rect">
            <a:avLst/>
          </a:prstGeom>
          <a:noFill/>
        </p:spPr>
        <p:txBody>
          <a:bodyPr wrap="square" rtlCol="0">
            <a:spAutoFit/>
          </a:bodyPr>
          <a:lstStyle/>
          <a:p>
            <a:pPr marL="285764" indent="-285764">
              <a:lnSpc>
                <a:spcPct val="150000"/>
              </a:lnSpc>
              <a:buFont typeface="Arial"/>
              <a:buChar char="•"/>
              <a:defRPr/>
            </a:pPr>
            <a:r>
              <a:rPr lang="de-DE" dirty="0">
                <a:latin typeface="Arial" panose="020B0604020202020204" pitchFamily="34" charset="0"/>
                <a:ea typeface="Open Sans"/>
                <a:cs typeface="Arial" panose="020B0604020202020204" pitchFamily="34" charset="0"/>
              </a:rPr>
              <a:t>Unterstützung von drei Schüler*innen</a:t>
            </a:r>
            <a:r>
              <a:rPr lang="de-DE" sz="1200" dirty="0">
                <a:latin typeface="Arial" panose="020B0604020202020204" pitchFamily="34" charset="0"/>
                <a:cs typeface="Arial" panose="020B0604020202020204" pitchFamily="34" charset="0"/>
              </a:rPr>
              <a:t> </a:t>
            </a:r>
            <a:r>
              <a:rPr lang="de-DE" dirty="0">
                <a:latin typeface="Arial" panose="020B0604020202020204" pitchFamily="34" charset="0"/>
                <a:ea typeface="Open Sans"/>
                <a:cs typeface="Arial" panose="020B0604020202020204" pitchFamily="34" charset="0"/>
              </a:rPr>
              <a:t>von Klasse 4 bis 5 </a:t>
            </a:r>
            <a:endParaRPr sz="1200" dirty="0">
              <a:latin typeface="Arial" panose="020B0604020202020204" pitchFamily="34" charset="0"/>
              <a:cs typeface="Arial" panose="020B0604020202020204" pitchFamily="34" charset="0"/>
            </a:endParaRPr>
          </a:p>
          <a:p>
            <a:pPr marL="285764" indent="-285764">
              <a:lnSpc>
                <a:spcPct val="150000"/>
              </a:lnSpc>
              <a:buFont typeface="Arial"/>
              <a:buChar char="•"/>
              <a:defRPr/>
            </a:pPr>
            <a:r>
              <a:rPr lang="de-DE" dirty="0">
                <a:latin typeface="Arial" panose="020B0604020202020204" pitchFamily="34" charset="0"/>
                <a:ea typeface="Open Sans"/>
                <a:cs typeface="Arial" panose="020B0604020202020204" pitchFamily="34" charset="0"/>
              </a:rPr>
              <a:t>schulische und außerschulische Förderung</a:t>
            </a:r>
          </a:p>
          <a:p>
            <a:pPr marL="285764" indent="-285764">
              <a:lnSpc>
                <a:spcPct val="150000"/>
              </a:lnSpc>
              <a:buFont typeface="Arial"/>
              <a:buChar char="•"/>
              <a:defRPr/>
            </a:pPr>
            <a:r>
              <a:rPr lang="de-DE" dirty="0">
                <a:latin typeface="Arial" panose="020B0604020202020204" pitchFamily="34" charset="0"/>
                <a:ea typeface="Open Sans"/>
                <a:cs typeface="Arial" panose="020B0604020202020204" pitchFamily="34" charset="0"/>
              </a:rPr>
              <a:t>Weitere Vorteile:</a:t>
            </a:r>
          </a:p>
          <a:p>
            <a:pPr marL="914446" lvl="1" indent="-457223">
              <a:lnSpc>
                <a:spcPct val="150000"/>
              </a:lnSpc>
              <a:buFont typeface="Wingdings"/>
              <a:buChar char="ü"/>
              <a:defRPr/>
            </a:pPr>
            <a:r>
              <a:rPr lang="de-DE" sz="1800" kern="0" dirty="0">
                <a:solidFill>
                  <a:prstClr val="black"/>
                </a:solidFill>
                <a:latin typeface="Arial" panose="020B0604020202020204" pitchFamily="34" charset="0"/>
                <a:ea typeface="Open Sans" panose="020B0606030504020204" pitchFamily="34" charset="0"/>
                <a:cs typeface="Arial" panose="020B0604020202020204" pitchFamily="34" charset="0"/>
              </a:rPr>
              <a:t>Erhalt eines </a:t>
            </a:r>
            <a:r>
              <a:rPr lang="de-DE" sz="1800" b="1" kern="0" dirty="0">
                <a:solidFill>
                  <a:prstClr val="black"/>
                </a:solidFill>
                <a:latin typeface="Arial" panose="020B0604020202020204" pitchFamily="34" charset="0"/>
                <a:ea typeface="Open Sans" panose="020B0606030504020204" pitchFamily="34" charset="0"/>
                <a:cs typeface="Arial" panose="020B0604020202020204" pitchFamily="34" charset="0"/>
              </a:rPr>
              <a:t>iPads</a:t>
            </a:r>
            <a:r>
              <a:rPr lang="de-DE" sz="1800" dirty="0">
                <a:solidFill>
                  <a:prstClr val="black"/>
                </a:solidFill>
                <a:latin typeface="Arial" panose="020B0604020202020204" pitchFamily="34" charset="0"/>
                <a:ea typeface="Open Sans" panose="020B0606030504020204" pitchFamily="34" charset="0"/>
                <a:cs typeface="Arial" panose="020B0604020202020204" pitchFamily="34" charset="0"/>
              </a:rPr>
              <a:t> </a:t>
            </a:r>
            <a:endParaRPr lang="de-DE" sz="1800" dirty="0">
              <a:latin typeface="Arial" panose="020B0604020202020204" pitchFamily="34" charset="0"/>
              <a:ea typeface="Open Sans"/>
              <a:cs typeface="Arial" panose="020B0604020202020204" pitchFamily="34" charset="0"/>
            </a:endParaRPr>
          </a:p>
          <a:p>
            <a:pPr marL="914446" lvl="1" indent="-457223">
              <a:lnSpc>
                <a:spcPct val="150000"/>
              </a:lnSpc>
              <a:buFont typeface="Wingdings"/>
              <a:buChar char="ü"/>
              <a:defRPr/>
            </a:pPr>
            <a:r>
              <a:rPr lang="de-DE" dirty="0">
                <a:latin typeface="Arial" panose="020B0604020202020204" pitchFamily="34" charset="0"/>
                <a:ea typeface="Open Sans" panose="020B0606030504020204" pitchFamily="34" charset="0"/>
                <a:cs typeface="Arial" panose="020B0604020202020204" pitchFamily="34" charset="0"/>
              </a:rPr>
              <a:t>K</a:t>
            </a:r>
            <a:r>
              <a:rPr lang="de-DE" sz="1800" dirty="0">
                <a:latin typeface="Arial" panose="020B0604020202020204" pitchFamily="34" charset="0"/>
                <a:ea typeface="Open Sans" panose="020B0606030504020204" pitchFamily="34" charset="0"/>
                <a:cs typeface="Arial" panose="020B0604020202020204" pitchFamily="34" charset="0"/>
              </a:rPr>
              <a:t>onstante </a:t>
            </a:r>
            <a:r>
              <a:rPr lang="de-DE" sz="1800" b="1" dirty="0">
                <a:latin typeface="Arial" panose="020B0604020202020204" pitchFamily="34" charset="0"/>
                <a:ea typeface="Open Sans" panose="020B0606030504020204" pitchFamily="34" charset="0"/>
                <a:cs typeface="Arial" panose="020B0604020202020204" pitchFamily="34" charset="0"/>
              </a:rPr>
              <a:t>Bezahlung</a:t>
            </a:r>
            <a:r>
              <a:rPr lang="de-DE" sz="1800" dirty="0">
                <a:latin typeface="Arial" panose="020B0604020202020204" pitchFamily="34" charset="0"/>
                <a:ea typeface="Open Sans" panose="020B0606030504020204" pitchFamily="34" charset="0"/>
                <a:cs typeface="Arial" panose="020B0604020202020204" pitchFamily="34" charset="0"/>
              </a:rPr>
              <a:t> </a:t>
            </a:r>
            <a:r>
              <a:rPr lang="de-DE" sz="1800" kern="0" dirty="0">
                <a:solidFill>
                  <a:prstClr val="black"/>
                </a:solidFill>
                <a:latin typeface="Arial" panose="020B0604020202020204" pitchFamily="34" charset="0"/>
                <a:ea typeface="Open Sans"/>
                <a:cs typeface="Arial" panose="020B0604020202020204" pitchFamily="34" charset="0"/>
              </a:rPr>
              <a:t>(20 Std/Monat)</a:t>
            </a:r>
          </a:p>
          <a:p>
            <a:pPr marL="914446" lvl="1" indent="-457223">
              <a:lnSpc>
                <a:spcPct val="150000"/>
              </a:lnSpc>
              <a:buFont typeface="Wingdings"/>
              <a:buChar char="ü"/>
              <a:defRPr/>
            </a:pPr>
            <a:r>
              <a:rPr lang="de-DE" kern="0" dirty="0">
                <a:solidFill>
                  <a:prstClr val="black"/>
                </a:solidFill>
                <a:latin typeface="Arial" panose="020B0604020202020204" pitchFamily="34" charset="0"/>
                <a:ea typeface="Open Sans"/>
                <a:cs typeface="Arial" panose="020B0604020202020204" pitchFamily="34" charset="0"/>
              </a:rPr>
              <a:t>E</a:t>
            </a:r>
            <a:r>
              <a:rPr lang="de-DE" sz="1800" kern="0" dirty="0">
                <a:solidFill>
                  <a:prstClr val="black"/>
                </a:solidFill>
                <a:latin typeface="Arial" panose="020B0604020202020204" pitchFamily="34" charset="0"/>
                <a:ea typeface="Open Sans"/>
                <a:cs typeface="Arial" panose="020B0604020202020204" pitchFamily="34" charset="0"/>
              </a:rPr>
              <a:t>nge </a:t>
            </a:r>
            <a:r>
              <a:rPr lang="de-DE" sz="1800" b="1" kern="0" dirty="0">
                <a:solidFill>
                  <a:prstClr val="black"/>
                </a:solidFill>
                <a:latin typeface="Arial" panose="020B0604020202020204" pitchFamily="34" charset="0"/>
                <a:ea typeface="Open Sans"/>
                <a:cs typeface="Arial" panose="020B0604020202020204" pitchFamily="34" charset="0"/>
              </a:rPr>
              <a:t>Begleitung</a:t>
            </a:r>
            <a:r>
              <a:rPr lang="de-DE" sz="1800" kern="0" dirty="0">
                <a:solidFill>
                  <a:prstClr val="black"/>
                </a:solidFill>
                <a:latin typeface="Arial" panose="020B0604020202020204" pitchFamily="34" charset="0"/>
                <a:ea typeface="Open Sans"/>
                <a:cs typeface="Arial" panose="020B0604020202020204" pitchFamily="34" charset="0"/>
              </a:rPr>
              <a:t> durch das </a:t>
            </a:r>
            <a:r>
              <a:rPr lang="de-DE" sz="1800" kern="0" dirty="0" err="1">
                <a:solidFill>
                  <a:prstClr val="black"/>
                </a:solidFill>
                <a:latin typeface="Arial" panose="020B0604020202020204" pitchFamily="34" charset="0"/>
                <a:ea typeface="Open Sans"/>
                <a:cs typeface="Arial" panose="020B0604020202020204" pitchFamily="34" charset="0"/>
              </a:rPr>
              <a:t>ZfL</a:t>
            </a:r>
            <a:endParaRPr lang="de-DE" sz="1800" kern="0" dirty="0">
              <a:solidFill>
                <a:prstClr val="black"/>
              </a:solidFill>
              <a:latin typeface="Arial" panose="020B0604020202020204" pitchFamily="34" charset="0"/>
              <a:ea typeface="Open Sans"/>
              <a:cs typeface="Arial" panose="020B0604020202020204" pitchFamily="34" charset="0"/>
            </a:endParaRPr>
          </a:p>
          <a:p>
            <a:pPr marL="285764" indent="-285764">
              <a:lnSpc>
                <a:spcPct val="150000"/>
              </a:lnSpc>
              <a:buFont typeface="Arial"/>
              <a:buChar char="•"/>
              <a:defRPr/>
            </a:pPr>
            <a:endParaRPr lang="de-DE" dirty="0">
              <a:latin typeface="Open Sans"/>
              <a:ea typeface="Open Sans"/>
              <a:cs typeface="Open Sans"/>
            </a:endParaRPr>
          </a:p>
          <a:p>
            <a:pPr marL="285764" indent="-285764">
              <a:lnSpc>
                <a:spcPct val="150000"/>
              </a:lnSpc>
              <a:buFont typeface="Arial"/>
              <a:buChar char="•"/>
              <a:defRPr/>
            </a:pPr>
            <a:endParaRPr sz="1200" dirty="0"/>
          </a:p>
        </p:txBody>
      </p:sp>
      <p:pic>
        <p:nvPicPr>
          <p:cNvPr id="12" name="Bild 7" descr="Bildschirmfoto 2017-03-27 um 10.58.28.png"/>
          <p:cNvPicPr>
            <a:picLocks noChangeAspect="1"/>
          </p:cNvPicPr>
          <p:nvPr/>
        </p:nvPicPr>
        <p:blipFill>
          <a:blip r:embed="rId5"/>
          <a:stretch/>
        </p:blipFill>
        <p:spPr bwMode="auto">
          <a:xfrm>
            <a:off x="1143764" y="5633947"/>
            <a:ext cx="9144000" cy="1134726"/>
          </a:xfrm>
          <a:prstGeom prst="rect">
            <a:avLst/>
          </a:prstGeom>
        </p:spPr>
      </p:pic>
      <p:pic>
        <p:nvPicPr>
          <p:cNvPr id="13" name="Bild 8"/>
          <p:cNvPicPr/>
          <p:nvPr/>
        </p:nvPicPr>
        <p:blipFill>
          <a:blip r:embed="rId6"/>
          <a:stretch/>
        </p:blipFill>
        <p:spPr bwMode="auto">
          <a:xfrm>
            <a:off x="3970682" y="5791150"/>
            <a:ext cx="1404725" cy="925918"/>
          </a:xfrm>
          <a:prstGeom prst="rect">
            <a:avLst/>
          </a:prstGeom>
        </p:spPr>
      </p:pic>
      <p:pic>
        <p:nvPicPr>
          <p:cNvPr id="14" name="Grafik 13"/>
          <p:cNvPicPr>
            <a:picLocks noChangeAspect="1"/>
          </p:cNvPicPr>
          <p:nvPr/>
        </p:nvPicPr>
        <p:blipFill>
          <a:blip r:embed="rId7"/>
          <a:stretch/>
        </p:blipFill>
        <p:spPr bwMode="auto">
          <a:xfrm>
            <a:off x="7430913" y="5633947"/>
            <a:ext cx="2185928" cy="985690"/>
          </a:xfrm>
          <a:prstGeom prst="rect">
            <a:avLst/>
          </a:prstGeom>
        </p:spPr>
      </p:pic>
      <p:pic>
        <p:nvPicPr>
          <p:cNvPr id="15" name="Grafik 14"/>
          <p:cNvPicPr>
            <a:picLocks noChangeAspect="1"/>
          </p:cNvPicPr>
          <p:nvPr/>
        </p:nvPicPr>
        <p:blipFill>
          <a:blip r:embed="rId8"/>
          <a:stretch/>
        </p:blipFill>
        <p:spPr bwMode="auto">
          <a:xfrm>
            <a:off x="5471855" y="5633947"/>
            <a:ext cx="1862610" cy="1045993"/>
          </a:xfrm>
          <a:prstGeom prst="rect">
            <a:avLst/>
          </a:prstGeom>
        </p:spPr>
      </p:pic>
      <p:sp>
        <p:nvSpPr>
          <p:cNvPr id="2" name="Textfeld 1">
            <a:extLst>
              <a:ext uri="{FF2B5EF4-FFF2-40B4-BE49-F238E27FC236}">
                <a16:creationId xmlns:a16="http://schemas.microsoft.com/office/drawing/2014/main" id="{078B7EE1-3C7B-10E4-5206-0AF9FE401108}"/>
              </a:ext>
            </a:extLst>
          </p:cNvPr>
          <p:cNvSpPr txBox="1"/>
          <p:nvPr/>
        </p:nvSpPr>
        <p:spPr>
          <a:xfrm>
            <a:off x="221942" y="5731378"/>
            <a:ext cx="989822" cy="985690"/>
          </a:xfrm>
          <a:prstGeom prst="rect">
            <a:avLst/>
          </a:prstGeom>
          <a:solidFill>
            <a:schemeClr val="bg1"/>
          </a:solidFill>
        </p:spPr>
        <p:txBody>
          <a:bodyPr wrap="square" rtlCol="0">
            <a:spAutoFit/>
          </a:bodyPr>
          <a:lstStyle/>
          <a:p>
            <a:endParaRPr lang="de-DE" dirty="0"/>
          </a:p>
        </p:txBody>
      </p:sp>
      <p:sp>
        <p:nvSpPr>
          <p:cNvPr id="4" name="Textfeld 3">
            <a:extLst>
              <a:ext uri="{FF2B5EF4-FFF2-40B4-BE49-F238E27FC236}">
                <a16:creationId xmlns:a16="http://schemas.microsoft.com/office/drawing/2014/main" id="{29E68616-DE4D-3455-FB75-53B9AF711A57}"/>
              </a:ext>
            </a:extLst>
          </p:cNvPr>
          <p:cNvSpPr txBox="1"/>
          <p:nvPr/>
        </p:nvSpPr>
        <p:spPr bwMode="auto">
          <a:xfrm>
            <a:off x="9496896" y="5905080"/>
            <a:ext cx="989822" cy="985690"/>
          </a:xfrm>
          <a:prstGeom prst="rect">
            <a:avLst/>
          </a:prstGeom>
          <a:solidFill>
            <a:schemeClr val="bg1"/>
          </a:solidFill>
        </p:spPr>
        <p:txBody>
          <a:bodyPr wrap="square" rtlCol="0">
            <a:spAutoFit/>
          </a:bodyPr>
          <a:lstStyle/>
          <a:p>
            <a:endParaRPr lang="de-D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0668BED-C895-CC8E-1A7F-DD687BA394A4}"/>
            </a:ext>
          </a:extLst>
        </p:cNvPr>
        <p:cNvGrpSpPr/>
        <p:nvPr/>
      </p:nvGrpSpPr>
      <p:grpSpPr bwMode="auto">
        <a:xfrm>
          <a:off x="0" y="0"/>
          <a:ext cx="0" cy="0"/>
          <a:chOff x="0" y="0"/>
          <a:chExt cx="0" cy="0"/>
        </a:xfrm>
      </p:grpSpPr>
      <p:pic>
        <p:nvPicPr>
          <p:cNvPr id="8" name="Bild 7" descr="WEICHENSTELLUNG_RGB_1.jpg">
            <a:extLst>
              <a:ext uri="{FF2B5EF4-FFF2-40B4-BE49-F238E27FC236}">
                <a16:creationId xmlns:a16="http://schemas.microsoft.com/office/drawing/2014/main" id="{BF18C706-CCEB-A0D4-BCDD-F7C449746C93}"/>
              </a:ext>
            </a:extLst>
          </p:cNvPr>
          <p:cNvPicPr>
            <a:picLocks noChangeAspect="1"/>
          </p:cNvPicPr>
          <p:nvPr/>
        </p:nvPicPr>
        <p:blipFill>
          <a:blip r:embed="rId3">
            <a:clrChange>
              <a:clrFrom>
                <a:srgbClr val="FFFFFF"/>
              </a:clrFrom>
              <a:clrTo>
                <a:srgbClr val="FFFFFF">
                  <a:alpha val="0"/>
                </a:srgbClr>
              </a:clrTo>
            </a:clrChange>
          </a:blip>
          <a:stretch/>
        </p:blipFill>
        <p:spPr bwMode="auto">
          <a:xfrm>
            <a:off x="1062181" y="1310985"/>
            <a:ext cx="2844248" cy="1587851"/>
          </a:xfrm>
          <a:prstGeom prst="rect">
            <a:avLst/>
          </a:prstGeom>
        </p:spPr>
      </p:pic>
      <p:pic>
        <p:nvPicPr>
          <p:cNvPr id="10" name="Grafik 9">
            <a:extLst>
              <a:ext uri="{FF2B5EF4-FFF2-40B4-BE49-F238E27FC236}">
                <a16:creationId xmlns:a16="http://schemas.microsoft.com/office/drawing/2014/main" id="{0FE6FA7F-EF73-952B-DB50-526B712C7637}"/>
              </a:ext>
            </a:extLst>
          </p:cNvPr>
          <p:cNvPicPr>
            <a:picLocks noChangeAspect="1"/>
          </p:cNvPicPr>
          <p:nvPr/>
        </p:nvPicPr>
        <p:blipFill>
          <a:blip r:embed="rId4"/>
          <a:stretch/>
        </p:blipFill>
        <p:spPr bwMode="auto">
          <a:xfrm>
            <a:off x="7453155" y="1396963"/>
            <a:ext cx="3284246" cy="1415893"/>
          </a:xfrm>
          <a:prstGeom prst="rect">
            <a:avLst/>
          </a:prstGeom>
        </p:spPr>
      </p:pic>
      <p:sp>
        <p:nvSpPr>
          <p:cNvPr id="5" name="Freeform 8">
            <a:extLst>
              <a:ext uri="{FF2B5EF4-FFF2-40B4-BE49-F238E27FC236}">
                <a16:creationId xmlns:a16="http://schemas.microsoft.com/office/drawing/2014/main" id="{7138FCDF-92AB-91F5-A86B-77ACEEB60EF3}"/>
              </a:ext>
            </a:extLst>
          </p:cNvPr>
          <p:cNvSpPr/>
          <p:nvPr/>
        </p:nvSpPr>
        <p:spPr>
          <a:xfrm>
            <a:off x="8336628" y="2792161"/>
            <a:ext cx="2258485" cy="2491033"/>
          </a:xfrm>
          <a:custGeom>
            <a:avLst/>
            <a:gdLst/>
            <a:ahLst/>
            <a:cxnLst/>
            <a:rect l="l" t="t" r="r" b="b"/>
            <a:pathLst>
              <a:path w="1999301" h="2156116">
                <a:moveTo>
                  <a:pt x="0" y="0"/>
                </a:moveTo>
                <a:lnTo>
                  <a:pt x="1999301" y="0"/>
                </a:lnTo>
                <a:lnTo>
                  <a:pt x="1999301" y="2156116"/>
                </a:lnTo>
                <a:lnTo>
                  <a:pt x="0" y="2156116"/>
                </a:lnTo>
                <a:lnTo>
                  <a:pt x="0" y="0"/>
                </a:lnTo>
                <a:close/>
              </a:path>
            </a:pathLst>
          </a:custGeom>
          <a:blipFill>
            <a:blip r:embed="rId5"/>
            <a:stretch>
              <a:fillRect l="-3921" r="-3921"/>
            </a:stretch>
          </a:blipFill>
        </p:spPr>
        <p:txBody>
          <a:bodyPr/>
          <a:lstStyle/>
          <a:p>
            <a:endParaRPr lang="de-DE" sz="1200"/>
          </a:p>
        </p:txBody>
      </p:sp>
      <p:sp>
        <p:nvSpPr>
          <p:cNvPr id="12" name="Freeform 15">
            <a:extLst>
              <a:ext uri="{FF2B5EF4-FFF2-40B4-BE49-F238E27FC236}">
                <a16:creationId xmlns:a16="http://schemas.microsoft.com/office/drawing/2014/main" id="{ACC1561E-23E2-0423-C926-9FB412C6F11E}"/>
              </a:ext>
            </a:extLst>
          </p:cNvPr>
          <p:cNvSpPr/>
          <p:nvPr/>
        </p:nvSpPr>
        <p:spPr>
          <a:xfrm>
            <a:off x="1252330" y="3083323"/>
            <a:ext cx="1898408" cy="1866364"/>
          </a:xfrm>
          <a:custGeom>
            <a:avLst/>
            <a:gdLst/>
            <a:ahLst/>
            <a:cxnLst/>
            <a:rect l="l" t="t" r="r" b="b"/>
            <a:pathLst>
              <a:path w="1517424" h="1517424">
                <a:moveTo>
                  <a:pt x="0" y="0"/>
                </a:moveTo>
                <a:lnTo>
                  <a:pt x="1517424" y="0"/>
                </a:lnTo>
                <a:lnTo>
                  <a:pt x="1517424" y="1517425"/>
                </a:lnTo>
                <a:lnTo>
                  <a:pt x="0" y="1517425"/>
                </a:lnTo>
                <a:lnTo>
                  <a:pt x="0" y="0"/>
                </a:lnTo>
                <a:close/>
              </a:path>
            </a:pathLst>
          </a:custGeom>
          <a:blipFill>
            <a:blip r:embed="rId6"/>
            <a:stretch>
              <a:fillRect/>
            </a:stretch>
          </a:blipFill>
        </p:spPr>
        <p:txBody>
          <a:bodyPr/>
          <a:lstStyle/>
          <a:p>
            <a:endParaRPr lang="de-DE" sz="1200"/>
          </a:p>
        </p:txBody>
      </p:sp>
      <p:sp>
        <p:nvSpPr>
          <p:cNvPr id="13" name="TextBox 29">
            <a:extLst>
              <a:ext uri="{FF2B5EF4-FFF2-40B4-BE49-F238E27FC236}">
                <a16:creationId xmlns:a16="http://schemas.microsoft.com/office/drawing/2014/main" id="{301A74E3-2825-AD21-3749-B98F75640A95}"/>
              </a:ext>
            </a:extLst>
          </p:cNvPr>
          <p:cNvSpPr txBox="1"/>
          <p:nvPr/>
        </p:nvSpPr>
        <p:spPr bwMode="auto">
          <a:xfrm>
            <a:off x="4643904" y="2067604"/>
            <a:ext cx="2071775" cy="724557"/>
          </a:xfrm>
          <a:prstGeom prst="rect">
            <a:avLst/>
          </a:prstGeom>
        </p:spPr>
        <p:txBody>
          <a:bodyPr wrap="square" lIns="0" tIns="0" rIns="0" bIns="0" rtlCol="0" anchor="t">
            <a:spAutoFit/>
          </a:bodyPr>
          <a:lstStyle/>
          <a:p>
            <a:pPr algn="ctr">
              <a:lnSpc>
                <a:spcPts val="2986"/>
              </a:lnSpc>
            </a:pPr>
            <a:r>
              <a:rPr lang="en-US" sz="2800" b="1" dirty="0">
                <a:solidFill>
                  <a:schemeClr val="bg2"/>
                </a:solidFill>
                <a:latin typeface="+mj-lt"/>
                <a:ea typeface="IBM Plex Sans Bold"/>
                <a:cs typeface="IBM Plex Sans Bold"/>
                <a:sym typeface="IBM Plex Sans Bold"/>
              </a:rPr>
              <a:t>MACH MIT!</a:t>
            </a:r>
          </a:p>
          <a:p>
            <a:pPr algn="ctr">
              <a:lnSpc>
                <a:spcPts val="2986"/>
              </a:lnSpc>
            </a:pPr>
            <a:r>
              <a:rPr lang="en-US" sz="1600" b="1" dirty="0">
                <a:solidFill>
                  <a:schemeClr val="bg2"/>
                </a:solidFill>
                <a:latin typeface="+mj-lt"/>
                <a:ea typeface="IBM Plex Sans Bold"/>
                <a:cs typeface="IBM Plex Sans Bold"/>
                <a:sym typeface="IBM Plex Sans Bold"/>
              </a:rPr>
              <a:t>Mehr </a:t>
            </a:r>
            <a:r>
              <a:rPr lang="en-US" sz="1600" b="1" dirty="0" err="1">
                <a:solidFill>
                  <a:schemeClr val="bg2"/>
                </a:solidFill>
                <a:latin typeface="+mj-lt"/>
                <a:ea typeface="IBM Plex Sans Bold"/>
                <a:cs typeface="IBM Plex Sans Bold"/>
                <a:sym typeface="IBM Plex Sans Bold"/>
              </a:rPr>
              <a:t>erfahren</a:t>
            </a:r>
            <a:r>
              <a:rPr lang="en-US" sz="1600" b="1" dirty="0">
                <a:solidFill>
                  <a:schemeClr val="bg2"/>
                </a:solidFill>
                <a:latin typeface="+mj-lt"/>
                <a:ea typeface="IBM Plex Sans Bold"/>
                <a:cs typeface="IBM Plex Sans Bold"/>
                <a:sym typeface="IBM Plex Sans Bold"/>
              </a:rPr>
              <a:t> </a:t>
            </a:r>
            <a:r>
              <a:rPr lang="en-US" sz="1600" b="1" dirty="0" err="1">
                <a:solidFill>
                  <a:schemeClr val="bg2"/>
                </a:solidFill>
                <a:latin typeface="+mj-lt"/>
                <a:ea typeface="IBM Plex Sans Bold"/>
                <a:cs typeface="IBM Plex Sans Bold"/>
                <a:sym typeface="IBM Plex Sans Bold"/>
              </a:rPr>
              <a:t>unter</a:t>
            </a:r>
            <a:endParaRPr lang="en-US" sz="1600" b="1" dirty="0">
              <a:solidFill>
                <a:schemeClr val="bg2"/>
              </a:solidFill>
              <a:latin typeface="+mj-lt"/>
              <a:ea typeface="IBM Plex Sans Bold"/>
              <a:cs typeface="IBM Plex Sans Bold"/>
              <a:sym typeface="IBM Plex Sans Bold"/>
            </a:endParaRPr>
          </a:p>
        </p:txBody>
      </p:sp>
      <p:sp>
        <p:nvSpPr>
          <p:cNvPr id="6" name="Textfeld 5">
            <a:extLst>
              <a:ext uri="{FF2B5EF4-FFF2-40B4-BE49-F238E27FC236}">
                <a16:creationId xmlns:a16="http://schemas.microsoft.com/office/drawing/2014/main" id="{46D6DEF5-2393-2E1D-5E34-A69E19F028D7}"/>
              </a:ext>
            </a:extLst>
          </p:cNvPr>
          <p:cNvSpPr txBox="1"/>
          <p:nvPr/>
        </p:nvSpPr>
        <p:spPr>
          <a:xfrm>
            <a:off x="808892" y="316523"/>
            <a:ext cx="10585939" cy="630942"/>
          </a:xfrm>
          <a:prstGeom prst="rect">
            <a:avLst/>
          </a:prstGeom>
          <a:noFill/>
        </p:spPr>
        <p:txBody>
          <a:bodyPr wrap="square" rtlCol="0">
            <a:spAutoFit/>
          </a:bodyPr>
          <a:lstStyle/>
          <a:p>
            <a:pPr algn="ctr"/>
            <a:r>
              <a:rPr lang="de-DE" sz="3500" b="1" dirty="0">
                <a:solidFill>
                  <a:schemeClr val="bg2"/>
                </a:solidFill>
                <a:latin typeface="Arial" panose="020B0604020202020204" pitchFamily="34" charset="0"/>
                <a:cs typeface="Arial" panose="020B0604020202020204" pitchFamily="34" charset="0"/>
              </a:rPr>
              <a:t>Bildungsteilhabe stärken im EOP&amp; BFP*</a:t>
            </a:r>
            <a:endParaRPr lang="de-DE" dirty="0"/>
          </a:p>
        </p:txBody>
      </p:sp>
      <p:cxnSp>
        <p:nvCxnSpPr>
          <p:cNvPr id="9" name="Gerade Verbindung mit Pfeil 8">
            <a:extLst>
              <a:ext uri="{FF2B5EF4-FFF2-40B4-BE49-F238E27FC236}">
                <a16:creationId xmlns:a16="http://schemas.microsoft.com/office/drawing/2014/main" id="{DC0415D1-0F8A-7834-D964-7A4C1854EE68}"/>
              </a:ext>
            </a:extLst>
          </p:cNvPr>
          <p:cNvCxnSpPr>
            <a:cxnSpLocks/>
          </p:cNvCxnSpPr>
          <p:nvPr/>
        </p:nvCxnSpPr>
        <p:spPr>
          <a:xfrm flipH="1">
            <a:off x="3560872" y="2964653"/>
            <a:ext cx="1295153" cy="46434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5D91821F-6667-8AF0-5146-C543B2334EDC}"/>
              </a:ext>
            </a:extLst>
          </p:cNvPr>
          <p:cNvCxnSpPr>
            <a:cxnSpLocks/>
          </p:cNvCxnSpPr>
          <p:nvPr/>
        </p:nvCxnSpPr>
        <p:spPr bwMode="auto">
          <a:xfrm>
            <a:off x="6788928" y="2985355"/>
            <a:ext cx="1162376" cy="443645"/>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881819C9-2977-68F6-141B-9A0494101260}"/>
              </a:ext>
            </a:extLst>
          </p:cNvPr>
          <p:cNvSpPr txBox="1"/>
          <p:nvPr/>
        </p:nvSpPr>
        <p:spPr>
          <a:xfrm>
            <a:off x="7345522" y="5051391"/>
            <a:ext cx="4240696" cy="1077218"/>
          </a:xfrm>
          <a:prstGeom prst="rect">
            <a:avLst/>
          </a:prstGeom>
          <a:noFill/>
        </p:spPr>
        <p:txBody>
          <a:bodyPr wrap="square">
            <a:spAutoFit/>
          </a:bodyPr>
          <a:lstStyle/>
          <a:p>
            <a:pPr algn="ctr">
              <a:defRPr/>
            </a:pPr>
            <a:r>
              <a:rPr lang="de-DE" sz="1600" b="1" dirty="0">
                <a:solidFill>
                  <a:schemeClr val="accent1"/>
                </a:solidFill>
                <a:latin typeface="Arial"/>
                <a:cs typeface="Arial"/>
              </a:rPr>
              <a:t>Weitere Informationen über die </a:t>
            </a:r>
            <a:br>
              <a:rPr lang="de-DE" sz="1600" b="1" dirty="0">
                <a:solidFill>
                  <a:schemeClr val="accent1"/>
                </a:solidFill>
                <a:latin typeface="Arial"/>
                <a:cs typeface="Arial"/>
              </a:rPr>
            </a:br>
            <a:r>
              <a:rPr lang="de-DE" sz="1600" b="1" dirty="0">
                <a:solidFill>
                  <a:schemeClr val="accent1"/>
                </a:solidFill>
                <a:latin typeface="Arial"/>
                <a:cs typeface="Arial"/>
              </a:rPr>
              <a:t>Website oder per E-Mail: </a:t>
            </a:r>
          </a:p>
          <a:p>
            <a:pPr algn="ctr">
              <a:defRPr/>
            </a:pPr>
            <a:r>
              <a:rPr lang="de-DE" sz="1600" b="1" dirty="0">
                <a:solidFill>
                  <a:schemeClr val="accent1"/>
                </a:solidFill>
                <a:latin typeface="Arial"/>
                <a:cs typeface="Arial"/>
                <a:hlinkClick r:id="rId7"/>
              </a:rPr>
              <a:t>zfl-prompt@uni-koeln.de</a:t>
            </a:r>
            <a:endParaRPr lang="de-DE" sz="1600" b="1" dirty="0">
              <a:solidFill>
                <a:schemeClr val="accent1"/>
              </a:solidFill>
              <a:latin typeface="Arial"/>
              <a:cs typeface="Arial"/>
            </a:endParaRPr>
          </a:p>
          <a:p>
            <a:pPr algn="ctr">
              <a:defRPr/>
            </a:pPr>
            <a:endParaRPr lang="de-DE" sz="1600" b="1" dirty="0">
              <a:solidFill>
                <a:schemeClr val="accent1"/>
              </a:solidFill>
              <a:latin typeface="Arial"/>
              <a:cs typeface="Arial"/>
            </a:endParaRPr>
          </a:p>
        </p:txBody>
      </p:sp>
      <p:sp>
        <p:nvSpPr>
          <p:cNvPr id="4" name="Textfeld 3">
            <a:extLst>
              <a:ext uri="{FF2B5EF4-FFF2-40B4-BE49-F238E27FC236}">
                <a16:creationId xmlns:a16="http://schemas.microsoft.com/office/drawing/2014/main" id="{A2A9D663-7129-B1FB-17B4-5726A33B8C42}"/>
              </a:ext>
            </a:extLst>
          </p:cNvPr>
          <p:cNvSpPr txBox="1"/>
          <p:nvPr/>
        </p:nvSpPr>
        <p:spPr bwMode="auto">
          <a:xfrm>
            <a:off x="-928710" y="5030689"/>
            <a:ext cx="6450494" cy="1077218"/>
          </a:xfrm>
          <a:prstGeom prst="rect">
            <a:avLst/>
          </a:prstGeom>
          <a:noFill/>
        </p:spPr>
        <p:txBody>
          <a:bodyPr wrap="square">
            <a:spAutoFit/>
          </a:bodyPr>
          <a:lstStyle/>
          <a:p>
            <a:pPr algn="ctr">
              <a:defRPr/>
            </a:pPr>
            <a:r>
              <a:rPr lang="de-DE" sz="1600" b="1" dirty="0">
                <a:solidFill>
                  <a:schemeClr val="accent1"/>
                </a:solidFill>
                <a:latin typeface="Arial"/>
                <a:cs typeface="Arial"/>
              </a:rPr>
              <a:t>Weitere Informationen über die </a:t>
            </a:r>
            <a:br>
              <a:rPr lang="de-DE" sz="1600" b="1" dirty="0">
                <a:solidFill>
                  <a:schemeClr val="accent1"/>
                </a:solidFill>
                <a:latin typeface="Arial"/>
                <a:cs typeface="Arial"/>
              </a:rPr>
            </a:br>
            <a:r>
              <a:rPr lang="de-DE" sz="1600" b="1" dirty="0">
                <a:solidFill>
                  <a:schemeClr val="accent1"/>
                </a:solidFill>
                <a:latin typeface="Arial"/>
                <a:cs typeface="Arial"/>
              </a:rPr>
              <a:t>Website oder per E-Mail: </a:t>
            </a:r>
          </a:p>
          <a:p>
            <a:pPr algn="ctr">
              <a:defRPr/>
            </a:pPr>
            <a:r>
              <a:rPr lang="de-DE" sz="1600" b="1" dirty="0">
                <a:solidFill>
                  <a:schemeClr val="accent1"/>
                </a:solidFill>
                <a:latin typeface="Arial"/>
                <a:cs typeface="Arial"/>
                <a:hlinkClick r:id="rId8"/>
              </a:rPr>
              <a:t>zfl-weichenstellung@uni-koeln.de</a:t>
            </a:r>
            <a:endParaRPr lang="de-DE" sz="1600" b="1" dirty="0">
              <a:solidFill>
                <a:schemeClr val="accent1"/>
              </a:solidFill>
              <a:latin typeface="Arial"/>
              <a:cs typeface="Arial"/>
            </a:endParaRPr>
          </a:p>
          <a:p>
            <a:pPr algn="ctr">
              <a:defRPr/>
            </a:pPr>
            <a:endParaRPr lang="de-DE" sz="1600" dirty="0">
              <a:solidFill>
                <a:schemeClr val="accent1"/>
              </a:solidFill>
            </a:endParaRPr>
          </a:p>
        </p:txBody>
      </p:sp>
    </p:spTree>
    <p:extLst>
      <p:ext uri="{BB962C8B-B14F-4D97-AF65-F5344CB8AC3E}">
        <p14:creationId xmlns:p14="http://schemas.microsoft.com/office/powerpoint/2010/main" val="441665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E199957-413B-4D90-9916-411DE62A0FF5}"/>
              </a:ext>
            </a:extLst>
          </p:cNvPr>
          <p:cNvSpPr>
            <a:spLocks noGrp="1"/>
          </p:cNvSpPr>
          <p:nvPr>
            <p:ph type="title"/>
          </p:nvPr>
        </p:nvSpPr>
        <p:spPr/>
        <p:txBody>
          <a:bodyPr/>
          <a:lstStyle/>
          <a:p>
            <a:r>
              <a:rPr lang="de-DE" dirty="0">
                <a:cs typeface="Arial" panose="020B0604020202020204" pitchFamily="34" charset="0"/>
              </a:rPr>
              <a:t>Das EOP-Begleitseminar – Vorbereitungsphase </a:t>
            </a:r>
          </a:p>
        </p:txBody>
      </p:sp>
      <p:sp>
        <p:nvSpPr>
          <p:cNvPr id="4" name="Datumsplatzhalter 3">
            <a:extLst>
              <a:ext uri="{FF2B5EF4-FFF2-40B4-BE49-F238E27FC236}">
                <a16:creationId xmlns:a16="http://schemas.microsoft.com/office/drawing/2014/main" id="{10E8F922-6248-40EC-9879-51DE5936DD73}"/>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
        <p:nvSpPr>
          <p:cNvPr id="11" name="Inhaltsplatzhalter 2">
            <a:extLst>
              <a:ext uri="{FF2B5EF4-FFF2-40B4-BE49-F238E27FC236}">
                <a16:creationId xmlns:a16="http://schemas.microsoft.com/office/drawing/2014/main" id="{B9289BBC-989C-4FF5-BE01-15754A2BDDA1}"/>
              </a:ext>
            </a:extLst>
          </p:cNvPr>
          <p:cNvSpPr txBox="1">
            <a:spLocks/>
          </p:cNvSpPr>
          <p:nvPr/>
        </p:nvSpPr>
        <p:spPr>
          <a:xfrm>
            <a:off x="686305" y="2013987"/>
            <a:ext cx="6966754" cy="4960278"/>
          </a:xfrm>
          <a:prstGeom prst="rect">
            <a:avLst/>
          </a:prstGeom>
        </p:spPr>
        <p:txBody>
          <a:bodyPr vert="horz" lIns="0" tIns="0" rIns="0" bIns="0" rtlCol="0">
            <a:norm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b="1" dirty="0">
                <a:solidFill>
                  <a:schemeClr val="bg2"/>
                </a:solidFill>
                <a:latin typeface="Arial" panose="020B0604020202020204" pitchFamily="34" charset="0"/>
                <a:cs typeface="Arial" panose="020B0604020202020204" pitchFamily="34" charset="0"/>
              </a:rPr>
              <a:t>Seminarsitzungen</a:t>
            </a:r>
          </a:p>
          <a:p>
            <a:pPr marL="0" indent="0">
              <a:buFont typeface="Arial" panose="020B0604020202020204" pitchFamily="34" charset="0"/>
              <a:buNone/>
            </a:pPr>
            <a:endParaRPr lang="de-DE" sz="2000" dirty="0">
              <a:solidFill>
                <a:schemeClr val="bg2"/>
              </a:solidFill>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FDF04E5C-949D-46C6-B286-1463A654D6FE}"/>
              </a:ext>
            </a:extLst>
          </p:cNvPr>
          <p:cNvSpPr txBox="1"/>
          <p:nvPr/>
        </p:nvSpPr>
        <p:spPr>
          <a:xfrm>
            <a:off x="663137" y="2786486"/>
            <a:ext cx="8675687" cy="2868542"/>
          </a:xfrm>
          <a:prstGeom prst="rect">
            <a:avLst/>
          </a:prstGeom>
          <a:noFill/>
        </p:spPr>
        <p:txBody>
          <a:bodyPr wrap="square" rtlCol="0">
            <a:spAutoFit/>
          </a:bodyPr>
          <a:lstStyle/>
          <a:p>
            <a:pPr>
              <a:lnSpc>
                <a:spcPct val="150000"/>
              </a:lnSpc>
            </a:pPr>
            <a:r>
              <a:rPr lang="de-DE" dirty="0">
                <a:latin typeface="Arial" panose="020B0604020202020204" pitchFamily="34" charset="0"/>
                <a:ea typeface="Open Sans" charset="0"/>
                <a:cs typeface="Arial" panose="020B0604020202020204" pitchFamily="34" charset="0"/>
              </a:rPr>
              <a:t>Es gibt die Pflicht zur </a:t>
            </a:r>
            <a:r>
              <a:rPr lang="de-DE" b="1" dirty="0">
                <a:latin typeface="Arial" panose="020B0604020202020204" pitchFamily="34" charset="0"/>
                <a:ea typeface="Open Sans" charset="0"/>
                <a:cs typeface="Arial" panose="020B0604020202020204" pitchFamily="34" charset="0"/>
              </a:rPr>
              <a:t>aktiven Seminarteilnahme</a:t>
            </a:r>
            <a:r>
              <a:rPr lang="de-DE" dirty="0">
                <a:latin typeface="Arial" panose="020B0604020202020204" pitchFamily="34" charset="0"/>
                <a:ea typeface="Open Sans" charset="0"/>
                <a:cs typeface="Arial" panose="020B0604020202020204" pitchFamily="34" charset="0"/>
              </a:rPr>
              <a:t>.</a:t>
            </a:r>
          </a:p>
          <a:p>
            <a:pPr>
              <a:lnSpc>
                <a:spcPct val="150000"/>
              </a:lnSpc>
            </a:pPr>
            <a:r>
              <a:rPr lang="de-DE" dirty="0">
                <a:latin typeface="Arial" panose="020B0604020202020204" pitchFamily="34" charset="0"/>
                <a:ea typeface="Open Sans" charset="0"/>
                <a:cs typeface="Arial" panose="020B0604020202020204" pitchFamily="34" charset="0"/>
              </a:rPr>
              <a:t>Gegenstand der Sitzungen sind die </a:t>
            </a:r>
            <a:r>
              <a:rPr lang="de-DE" b="1" dirty="0">
                <a:latin typeface="Arial" panose="020B0604020202020204" pitchFamily="34" charset="0"/>
                <a:ea typeface="Open Sans" charset="0"/>
                <a:cs typeface="Arial" panose="020B0604020202020204" pitchFamily="34" charset="0"/>
              </a:rPr>
              <a:t>obligatorischen Inhalte</a:t>
            </a:r>
            <a:r>
              <a:rPr lang="de-DE" dirty="0">
                <a:latin typeface="Arial" panose="020B0604020202020204" pitchFamily="34" charset="0"/>
                <a:ea typeface="Open Sans" charset="0"/>
                <a:cs typeface="Arial" panose="020B0604020202020204" pitchFamily="34" charset="0"/>
              </a:rPr>
              <a:t> und </a:t>
            </a:r>
            <a:r>
              <a:rPr lang="de-DE" b="1" dirty="0">
                <a:latin typeface="Arial" panose="020B0604020202020204" pitchFamily="34" charset="0"/>
                <a:ea typeface="Open Sans" charset="0"/>
                <a:cs typeface="Arial" panose="020B0604020202020204" pitchFamily="34" charset="0"/>
              </a:rPr>
              <a:t>Formate</a:t>
            </a:r>
            <a:r>
              <a:rPr lang="de-DE" dirty="0">
                <a:latin typeface="Arial" panose="020B0604020202020204" pitchFamily="34" charset="0"/>
                <a:ea typeface="Open Sans" charset="0"/>
                <a:cs typeface="Arial" panose="020B0604020202020204" pitchFamily="34" charset="0"/>
              </a:rPr>
              <a:t>.</a:t>
            </a:r>
          </a:p>
          <a:p>
            <a:pPr>
              <a:lnSpc>
                <a:spcPct val="150000"/>
              </a:lnSpc>
            </a:pPr>
            <a:r>
              <a:rPr lang="de-DE" dirty="0">
                <a:latin typeface="Arial" panose="020B0604020202020204" pitchFamily="34" charset="0"/>
                <a:ea typeface="Open Sans" charset="0"/>
                <a:cs typeface="Arial" panose="020B0604020202020204" pitchFamily="34" charset="0"/>
              </a:rPr>
              <a:t>Durch Austausch, Gruppenaufgaben oder Diskussionen erarbeiten Sie handlungsorientiert mit unterschiedlichen Methoden die Inhalte und üben den wissenschaftlichen Diskurs ein.</a:t>
            </a:r>
          </a:p>
          <a:p>
            <a:pPr>
              <a:lnSpc>
                <a:spcPct val="150000"/>
              </a:lnSpc>
            </a:pPr>
            <a:endParaRPr lang="de-DE" dirty="0">
              <a:latin typeface="Arial" panose="020B0604020202020204" pitchFamily="34" charset="0"/>
              <a:ea typeface="Open Sans" charset="0"/>
              <a:cs typeface="Arial" panose="020B0604020202020204" pitchFamily="34" charset="0"/>
            </a:endParaRPr>
          </a:p>
          <a:p>
            <a:pPr>
              <a:lnSpc>
                <a:spcPct val="150000"/>
              </a:lnSpc>
            </a:pPr>
            <a:endParaRPr lang="de-DE" sz="1400" dirty="0">
              <a:latin typeface="Arial" panose="020B0604020202020204" pitchFamily="34" charset="0"/>
              <a:cs typeface="Arial" panose="020B0604020202020204" pitchFamily="34" charset="0"/>
            </a:endParaRPr>
          </a:p>
        </p:txBody>
      </p:sp>
      <p:pic>
        <p:nvPicPr>
          <p:cNvPr id="17" name="Grafik 16">
            <a:extLst>
              <a:ext uri="{FF2B5EF4-FFF2-40B4-BE49-F238E27FC236}">
                <a16:creationId xmlns:a16="http://schemas.microsoft.com/office/drawing/2014/main" id="{E16CDCBA-A5F5-4935-AF0D-A0366E11343E}"/>
              </a:ext>
            </a:extLst>
          </p:cNvPr>
          <p:cNvPicPr>
            <a:picLocks noChangeAspect="1"/>
          </p:cNvPicPr>
          <p:nvPr/>
        </p:nvPicPr>
        <p:blipFill>
          <a:blip r:embed="rId2"/>
          <a:stretch>
            <a:fillRect/>
          </a:stretch>
        </p:blipFill>
        <p:spPr>
          <a:xfrm>
            <a:off x="9589078" y="2786486"/>
            <a:ext cx="1790700" cy="1701800"/>
          </a:xfrm>
          <a:prstGeom prst="rect">
            <a:avLst/>
          </a:prstGeom>
        </p:spPr>
      </p:pic>
    </p:spTree>
    <p:extLst>
      <p:ext uri="{BB962C8B-B14F-4D97-AF65-F5344CB8AC3E}">
        <p14:creationId xmlns:p14="http://schemas.microsoft.com/office/powerpoint/2010/main" val="2870921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E199957-413B-4D90-9916-411DE62A0FF5}"/>
              </a:ext>
            </a:extLst>
          </p:cNvPr>
          <p:cNvSpPr>
            <a:spLocks noGrp="1"/>
          </p:cNvSpPr>
          <p:nvPr>
            <p:ph type="title"/>
          </p:nvPr>
        </p:nvSpPr>
        <p:spPr/>
        <p:txBody>
          <a:bodyPr/>
          <a:lstStyle/>
          <a:p>
            <a:r>
              <a:rPr lang="de-DE" dirty="0">
                <a:cs typeface="Arial" panose="020B0604020202020204" pitchFamily="34" charset="0"/>
              </a:rPr>
              <a:t>Das EOP-Begleitseminar – Vorbereitungsphase </a:t>
            </a:r>
          </a:p>
        </p:txBody>
      </p:sp>
      <p:sp>
        <p:nvSpPr>
          <p:cNvPr id="4" name="Datumsplatzhalter 3">
            <a:extLst>
              <a:ext uri="{FF2B5EF4-FFF2-40B4-BE49-F238E27FC236}">
                <a16:creationId xmlns:a16="http://schemas.microsoft.com/office/drawing/2014/main" id="{10E8F922-6248-40EC-9879-51DE5936DD73}"/>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
        <p:nvSpPr>
          <p:cNvPr id="11" name="Inhaltsplatzhalter 2">
            <a:extLst>
              <a:ext uri="{FF2B5EF4-FFF2-40B4-BE49-F238E27FC236}">
                <a16:creationId xmlns:a16="http://schemas.microsoft.com/office/drawing/2014/main" id="{B9289BBC-989C-4FF5-BE01-15754A2BDDA1}"/>
              </a:ext>
            </a:extLst>
          </p:cNvPr>
          <p:cNvSpPr txBox="1">
            <a:spLocks/>
          </p:cNvSpPr>
          <p:nvPr/>
        </p:nvSpPr>
        <p:spPr>
          <a:xfrm>
            <a:off x="686305" y="1363088"/>
            <a:ext cx="6966754" cy="4960278"/>
          </a:xfrm>
          <a:prstGeom prst="rect">
            <a:avLst/>
          </a:prstGeom>
        </p:spPr>
        <p:txBody>
          <a:bodyPr vert="horz" lIns="0" tIns="0" rIns="0" bIns="0" rtlCol="0">
            <a:norm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b="1" dirty="0">
                <a:solidFill>
                  <a:schemeClr val="bg2"/>
                </a:solidFill>
                <a:latin typeface="Arial" panose="020B0604020202020204" pitchFamily="34" charset="0"/>
                <a:cs typeface="Arial" panose="020B0604020202020204" pitchFamily="34" charset="0"/>
              </a:rPr>
              <a:t>Lernteam-Sitzungen</a:t>
            </a:r>
          </a:p>
          <a:p>
            <a:pPr marL="0" indent="0">
              <a:buFont typeface="Arial" panose="020B0604020202020204" pitchFamily="34" charset="0"/>
              <a:buNone/>
            </a:pPr>
            <a:endParaRPr lang="de-DE" sz="2000" dirty="0">
              <a:solidFill>
                <a:schemeClr val="bg2"/>
              </a:solidFill>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FDF04E5C-949D-46C6-B286-1463A654D6FE}"/>
              </a:ext>
            </a:extLst>
          </p:cNvPr>
          <p:cNvSpPr txBox="1"/>
          <p:nvPr/>
        </p:nvSpPr>
        <p:spPr>
          <a:xfrm>
            <a:off x="606878" y="2064919"/>
            <a:ext cx="8675687" cy="3365024"/>
          </a:xfrm>
          <a:prstGeom prst="rect">
            <a:avLst/>
          </a:prstGeom>
          <a:noFill/>
        </p:spPr>
        <p:txBody>
          <a:bodyPr wrap="square" rtlCol="0">
            <a:spAutoFit/>
          </a:bodyPr>
          <a:lstStyle/>
          <a:p>
            <a:pPr>
              <a:lnSpc>
                <a:spcPct val="150000"/>
              </a:lnSpc>
            </a:pPr>
            <a:r>
              <a:rPr lang="de-DE" dirty="0">
                <a:latin typeface="Arial" panose="020B0604020202020204" pitchFamily="34" charset="0"/>
                <a:ea typeface="Open Sans" charset="0"/>
                <a:cs typeface="Arial" panose="020B0604020202020204" pitchFamily="34" charset="0"/>
              </a:rPr>
              <a:t>Im Seminar bilden sich Lernteams anhand der Wahlthemen. Diese treffen sich zu </a:t>
            </a:r>
            <a:r>
              <a:rPr lang="de-DE" b="1" dirty="0">
                <a:latin typeface="Arial" panose="020B0604020202020204" pitchFamily="34" charset="0"/>
                <a:ea typeface="Open Sans" charset="0"/>
                <a:cs typeface="Arial" panose="020B0604020202020204" pitchFamily="34" charset="0"/>
              </a:rPr>
              <a:t>zwei</a:t>
            </a:r>
            <a:r>
              <a:rPr lang="de-DE" dirty="0">
                <a:latin typeface="Arial" panose="020B0604020202020204" pitchFamily="34" charset="0"/>
                <a:ea typeface="Open Sans" charset="0"/>
                <a:cs typeface="Arial" panose="020B0604020202020204" pitchFamily="34" charset="0"/>
              </a:rPr>
              <a:t> selbstorganisierten </a:t>
            </a:r>
            <a:r>
              <a:rPr lang="de-DE" b="1" dirty="0">
                <a:latin typeface="Arial" panose="020B0604020202020204" pitchFamily="34" charset="0"/>
                <a:ea typeface="Open Sans" charset="0"/>
                <a:cs typeface="Arial" panose="020B0604020202020204" pitchFamily="34" charset="0"/>
              </a:rPr>
              <a:t>Lernteam-Sitzungen.</a:t>
            </a:r>
            <a:br>
              <a:rPr lang="de-DE" b="1" dirty="0">
                <a:latin typeface="Arial" panose="020B0604020202020204" pitchFamily="34" charset="0"/>
                <a:ea typeface="Open Sans" charset="0"/>
                <a:cs typeface="Arial" panose="020B0604020202020204" pitchFamily="34" charset="0"/>
              </a:rPr>
            </a:br>
            <a:r>
              <a:rPr lang="de-DE" dirty="0">
                <a:latin typeface="Arial" panose="020B0604020202020204" pitchFamily="34" charset="0"/>
                <a:ea typeface="Open Sans" charset="0"/>
                <a:cs typeface="Arial" panose="020B0604020202020204" pitchFamily="34" charset="0"/>
              </a:rPr>
              <a:t>In diesen Sitzungen erarbeiten Sie ohne die Dozierenden Ihr Wahlthema und unterstützen sich bei der Bearbeitung Ihrer Beobachtungsfrage. </a:t>
            </a:r>
          </a:p>
          <a:p>
            <a:pPr>
              <a:lnSpc>
                <a:spcPct val="150000"/>
              </a:lnSpc>
            </a:pPr>
            <a:endParaRPr lang="de-DE" dirty="0">
              <a:latin typeface="Arial" panose="020B0604020202020204" pitchFamily="34" charset="0"/>
              <a:ea typeface="Open Sans" charset="0"/>
              <a:cs typeface="Arial" panose="020B0604020202020204" pitchFamily="34" charset="0"/>
            </a:endParaRPr>
          </a:p>
          <a:p>
            <a:pPr>
              <a:lnSpc>
                <a:spcPct val="150000"/>
              </a:lnSpc>
            </a:pPr>
            <a:r>
              <a:rPr lang="de-DE" b="1" dirty="0">
                <a:solidFill>
                  <a:srgbClr val="FF0000"/>
                </a:solidFill>
                <a:latin typeface="Arial" panose="020B0604020202020204" pitchFamily="34" charset="0"/>
                <a:ea typeface="Open Sans" charset="0"/>
                <a:cs typeface="Arial" panose="020B0604020202020204" pitchFamily="34" charset="0"/>
              </a:rPr>
              <a:t>Wichtig: </a:t>
            </a:r>
            <a:r>
              <a:rPr lang="de-DE" b="1" dirty="0" err="1">
                <a:solidFill>
                  <a:srgbClr val="FF0000"/>
                </a:solidFill>
                <a:latin typeface="Arial" panose="020B0604020202020204" pitchFamily="34" charset="0"/>
                <a:ea typeface="Open Sans" charset="0"/>
                <a:cs typeface="Arial" panose="020B0604020202020204" pitchFamily="34" charset="0"/>
              </a:rPr>
              <a:t>E-mail</a:t>
            </a:r>
            <a:r>
              <a:rPr lang="de-DE" b="1" dirty="0">
                <a:solidFill>
                  <a:srgbClr val="FF0000"/>
                </a:solidFill>
                <a:latin typeface="Arial" panose="020B0604020202020204" pitchFamily="34" charset="0"/>
                <a:ea typeface="Open Sans" charset="0"/>
                <a:cs typeface="Arial" panose="020B0604020202020204" pitchFamily="34" charset="0"/>
              </a:rPr>
              <a:t> mit Wahlthema bis zum XX.XX.XX an: </a:t>
            </a:r>
          </a:p>
          <a:p>
            <a:pPr>
              <a:lnSpc>
                <a:spcPct val="150000"/>
              </a:lnSpc>
            </a:pPr>
            <a:r>
              <a:rPr lang="de-DE" b="1" dirty="0">
                <a:solidFill>
                  <a:srgbClr val="FF0000"/>
                </a:solidFill>
                <a:latin typeface="Arial" panose="020B0604020202020204" pitchFamily="34" charset="0"/>
                <a:ea typeface="Open Sans" charset="0"/>
                <a:cs typeface="Arial" panose="020B0604020202020204" pitchFamily="34" charset="0"/>
              </a:rPr>
              <a:t>E-Mail-Adresse einfügen</a:t>
            </a:r>
            <a:endParaRPr lang="de-DE" b="1" dirty="0">
              <a:solidFill>
                <a:srgbClr val="FF0000"/>
              </a:solidFill>
              <a:latin typeface="Arial" panose="020B0604020202020204" pitchFamily="34" charset="0"/>
              <a:cs typeface="Arial" panose="020B0604020202020204" pitchFamily="34" charset="0"/>
            </a:endParaRPr>
          </a:p>
          <a:p>
            <a:pPr>
              <a:lnSpc>
                <a:spcPct val="150000"/>
              </a:lnSpc>
            </a:pPr>
            <a:endParaRPr lang="de-DE"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CBB3F0DD-65B9-4BF7-A676-7C54EEF4D4CA}"/>
              </a:ext>
            </a:extLst>
          </p:cNvPr>
          <p:cNvPicPr>
            <a:picLocks noChangeAspect="1"/>
          </p:cNvPicPr>
          <p:nvPr/>
        </p:nvPicPr>
        <p:blipFill>
          <a:blip r:embed="rId2"/>
          <a:stretch>
            <a:fillRect/>
          </a:stretch>
        </p:blipFill>
        <p:spPr>
          <a:xfrm>
            <a:off x="9589078" y="2786486"/>
            <a:ext cx="1790700" cy="1701800"/>
          </a:xfrm>
          <a:prstGeom prst="rect">
            <a:avLst/>
          </a:prstGeom>
        </p:spPr>
      </p:pic>
    </p:spTree>
    <p:extLst>
      <p:ext uri="{BB962C8B-B14F-4D97-AF65-F5344CB8AC3E}">
        <p14:creationId xmlns:p14="http://schemas.microsoft.com/office/powerpoint/2010/main" val="2883091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E199957-413B-4D90-9916-411DE62A0FF5}"/>
              </a:ext>
            </a:extLst>
          </p:cNvPr>
          <p:cNvSpPr>
            <a:spLocks noGrp="1"/>
          </p:cNvSpPr>
          <p:nvPr>
            <p:ph type="title"/>
          </p:nvPr>
        </p:nvSpPr>
        <p:spPr/>
        <p:txBody>
          <a:bodyPr/>
          <a:lstStyle/>
          <a:p>
            <a:r>
              <a:rPr lang="de-DE" dirty="0">
                <a:cs typeface="Arial" panose="020B0604020202020204" pitchFamily="34" charset="0"/>
              </a:rPr>
              <a:t>Das EOP-Begleitseminar – Vorbereitungsphase </a:t>
            </a:r>
          </a:p>
        </p:txBody>
      </p:sp>
      <p:sp>
        <p:nvSpPr>
          <p:cNvPr id="4" name="Datumsplatzhalter 3">
            <a:extLst>
              <a:ext uri="{FF2B5EF4-FFF2-40B4-BE49-F238E27FC236}">
                <a16:creationId xmlns:a16="http://schemas.microsoft.com/office/drawing/2014/main" id="{10E8F922-6248-40EC-9879-51DE5936DD73}"/>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graphicFrame>
        <p:nvGraphicFramePr>
          <p:cNvPr id="2" name="Tabelle 1">
            <a:extLst>
              <a:ext uri="{FF2B5EF4-FFF2-40B4-BE49-F238E27FC236}">
                <a16:creationId xmlns:a16="http://schemas.microsoft.com/office/drawing/2014/main" id="{68B84A9F-EBC2-4CC1-B3F5-D584DE4DE19B}"/>
              </a:ext>
            </a:extLst>
          </p:cNvPr>
          <p:cNvGraphicFramePr>
            <a:graphicFrameLocks noGrp="1"/>
          </p:cNvGraphicFramePr>
          <p:nvPr>
            <p:extLst>
              <p:ext uri="{D42A27DB-BD31-4B8C-83A1-F6EECF244321}">
                <p14:modId xmlns:p14="http://schemas.microsoft.com/office/powerpoint/2010/main" val="3746136224"/>
              </p:ext>
            </p:extLst>
          </p:nvPr>
        </p:nvGraphicFramePr>
        <p:xfrm>
          <a:off x="686305" y="1098875"/>
          <a:ext cx="10588712" cy="4850958"/>
        </p:xfrm>
        <a:graphic>
          <a:graphicData uri="http://schemas.openxmlformats.org/drawingml/2006/table">
            <a:tbl>
              <a:tblPr firstRow="1" bandRow="1">
                <a:effectLst/>
                <a:tableStyleId>{B301B821-A1FF-4177-AEE7-76D212191A09}</a:tableStyleId>
              </a:tblPr>
              <a:tblGrid>
                <a:gridCol w="4356342">
                  <a:extLst>
                    <a:ext uri="{9D8B030D-6E8A-4147-A177-3AD203B41FA5}">
                      <a16:colId xmlns:a16="http://schemas.microsoft.com/office/drawing/2014/main" val="3523761072"/>
                    </a:ext>
                  </a:extLst>
                </a:gridCol>
                <a:gridCol w="6232370">
                  <a:extLst>
                    <a:ext uri="{9D8B030D-6E8A-4147-A177-3AD203B41FA5}">
                      <a16:colId xmlns:a16="http://schemas.microsoft.com/office/drawing/2014/main" val="2127584303"/>
                    </a:ext>
                  </a:extLst>
                </a:gridCol>
              </a:tblGrid>
              <a:tr h="346497">
                <a:tc>
                  <a:txBody>
                    <a:bodyPr/>
                    <a:lstStyle/>
                    <a:p>
                      <a:pPr algn="ctr"/>
                      <a:r>
                        <a:rPr lang="de-DE" sz="1800" kern="1200" dirty="0">
                          <a:latin typeface="Arial" panose="020B0604020202020204" pitchFamily="34" charset="0"/>
                          <a:ea typeface="Open Sans" panose="020B0606030504020204" pitchFamily="34" charset="0"/>
                          <a:cs typeface="Arial" panose="020B0604020202020204" pitchFamily="34" charset="0"/>
                        </a:rPr>
                        <a:t>Seminarsitzungen</a:t>
                      </a:r>
                      <a:endParaRPr lang="de-DE" sz="1800" b="1" kern="1200" dirty="0">
                        <a:solidFill>
                          <a:schemeClr val="lt1"/>
                        </a:solidFill>
                        <a:latin typeface="Arial" panose="020B0604020202020204" pitchFamily="34" charset="0"/>
                        <a:ea typeface="Open Sans" panose="020B0606030504020204" pitchFamily="34" charset="0"/>
                        <a:cs typeface="Arial" panose="020B0604020202020204" pitchFamily="34" charset="0"/>
                      </a:endParaRP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67A92"/>
                    </a:solidFill>
                  </a:tcPr>
                </a:tc>
                <a:tc>
                  <a:txBody>
                    <a:bodyPr/>
                    <a:lstStyle/>
                    <a:p>
                      <a:pPr algn="ctr"/>
                      <a:r>
                        <a:rPr lang="de-DE" sz="1800" dirty="0">
                          <a:latin typeface="Arial" panose="020B0604020202020204" pitchFamily="34" charset="0"/>
                          <a:ea typeface="Open Sans" panose="020B0606030504020204" pitchFamily="34" charset="0"/>
                          <a:cs typeface="Arial" panose="020B0604020202020204" pitchFamily="34" charset="0"/>
                        </a:rPr>
                        <a:t>Datum</a:t>
                      </a:r>
                      <a:r>
                        <a:rPr lang="de-DE" sz="1800" baseline="0" dirty="0">
                          <a:latin typeface="Arial" panose="020B0604020202020204" pitchFamily="34" charset="0"/>
                          <a:ea typeface="Open Sans" panose="020B0606030504020204" pitchFamily="34" charset="0"/>
                          <a:cs typeface="Arial" panose="020B0604020202020204" pitchFamily="34" charset="0"/>
                        </a:rPr>
                        <a:t> -</a:t>
                      </a:r>
                      <a:r>
                        <a:rPr lang="de-DE" sz="1800" dirty="0">
                          <a:latin typeface="Arial" panose="020B0604020202020204" pitchFamily="34" charset="0"/>
                          <a:ea typeface="Open Sans" panose="020B0606030504020204" pitchFamily="34" charset="0"/>
                          <a:cs typeface="Arial" panose="020B0604020202020204" pitchFamily="34" charset="0"/>
                        </a:rPr>
                        <a:t> Thema</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67A92"/>
                    </a:solidFill>
                  </a:tcPr>
                </a:tc>
                <a:extLst>
                  <a:ext uri="{0D108BD9-81ED-4DB2-BD59-A6C34878D82A}">
                    <a16:rowId xmlns:a16="http://schemas.microsoft.com/office/drawing/2014/main" val="1241992793"/>
                  </a:ext>
                </a:extLst>
              </a:tr>
              <a:tr h="346497">
                <a:tc>
                  <a:txBody>
                    <a:bodyPr/>
                    <a:lstStyle/>
                    <a:p>
                      <a:pPr algn="l"/>
                      <a:r>
                        <a:rPr lang="de-DE" sz="1800" b="0" dirty="0">
                          <a:latin typeface="Arial" panose="020B0604020202020204" pitchFamily="34" charset="0"/>
                          <a:ea typeface="Open Sans" panose="020B0606030504020204" pitchFamily="34" charset="0"/>
                          <a:cs typeface="Arial" panose="020B0604020202020204" pitchFamily="34" charset="0"/>
                        </a:rPr>
                        <a:t> 1. Seminarsitzung</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de-DE" sz="18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8800474"/>
                  </a:ext>
                </a:extLst>
              </a:tr>
              <a:tr h="346497">
                <a:tc>
                  <a:txBody>
                    <a:bodyPr/>
                    <a:lstStyle/>
                    <a:p>
                      <a:pPr algn="l"/>
                      <a:r>
                        <a:rPr lang="de-DE" sz="1800" b="0" dirty="0">
                          <a:latin typeface="Arial" panose="020B0604020202020204" pitchFamily="34" charset="0"/>
                          <a:ea typeface="Open Sans" panose="020B0606030504020204" pitchFamily="34" charset="0"/>
                          <a:cs typeface="Arial" panose="020B0604020202020204" pitchFamily="34" charset="0"/>
                        </a:rPr>
                        <a:t> 2. Seminarsitzung</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de-DE" sz="18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73882292"/>
                  </a:ext>
                </a:extLst>
              </a:tr>
              <a:tr h="346497">
                <a:tc>
                  <a:txBody>
                    <a:bodyPr/>
                    <a:lstStyle/>
                    <a:p>
                      <a:pPr algn="l"/>
                      <a:r>
                        <a:rPr lang="de-DE" sz="1800" b="0" dirty="0">
                          <a:latin typeface="Arial" panose="020B0604020202020204" pitchFamily="34" charset="0"/>
                          <a:ea typeface="Open Sans" panose="020B0606030504020204" pitchFamily="34" charset="0"/>
                          <a:cs typeface="Arial" panose="020B0604020202020204" pitchFamily="34" charset="0"/>
                        </a:rPr>
                        <a:t> 3. Seminarsitzung</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de-DE" sz="1800" b="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7280771"/>
                  </a:ext>
                </a:extLst>
              </a:tr>
              <a:tr h="3464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800" b="0" dirty="0">
                          <a:latin typeface="Arial" panose="020B0604020202020204" pitchFamily="34" charset="0"/>
                          <a:ea typeface="Open Sans" panose="020B0606030504020204" pitchFamily="34" charset="0"/>
                          <a:cs typeface="Arial" panose="020B0604020202020204" pitchFamily="34" charset="0"/>
                        </a:rPr>
                        <a:t> 4. Seminarsitzung</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8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7933151"/>
                  </a:ext>
                </a:extLst>
              </a:tr>
              <a:tr h="346497">
                <a:tc>
                  <a:txBody>
                    <a:bodyPr/>
                    <a:lstStyle/>
                    <a:p>
                      <a:pPr lvl="1" algn="l"/>
                      <a:r>
                        <a:rPr lang="de-DE" sz="1800" b="0" dirty="0">
                          <a:latin typeface="Arial" panose="020B0604020202020204" pitchFamily="34" charset="0"/>
                          <a:ea typeface="Open Sans" panose="020B0606030504020204" pitchFamily="34" charset="0"/>
                          <a:cs typeface="Arial" panose="020B0604020202020204" pitchFamily="34" charset="0"/>
                        </a:rPr>
                        <a:t> </a:t>
                      </a:r>
                      <a:r>
                        <a:rPr lang="de-DE" sz="1800" b="1" dirty="0">
                          <a:latin typeface="Arial" panose="020B0604020202020204" pitchFamily="34" charset="0"/>
                          <a:ea typeface="Open Sans" panose="020B0606030504020204" pitchFamily="34" charset="0"/>
                          <a:cs typeface="Arial" panose="020B0604020202020204" pitchFamily="34" charset="0"/>
                        </a:rPr>
                        <a:t>1. Lernteam-Sitzung</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800" b="1" dirty="0">
                          <a:solidFill>
                            <a:schemeClr val="tx1"/>
                          </a:solidFill>
                          <a:latin typeface="Arial" panose="020B0604020202020204" pitchFamily="34" charset="0"/>
                          <a:ea typeface="Open Sans" panose="020B0606030504020204" pitchFamily="34" charset="0"/>
                          <a:cs typeface="Arial" panose="020B0604020202020204" pitchFamily="34" charset="0"/>
                        </a:rPr>
                        <a:t>                             Selbstorganisiert</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69983171"/>
                  </a:ext>
                </a:extLst>
              </a:tr>
              <a:tr h="346497">
                <a:tc>
                  <a:txBody>
                    <a:bodyPr/>
                    <a:lstStyle/>
                    <a:p>
                      <a:pPr algn="l"/>
                      <a:r>
                        <a:rPr lang="de-DE" sz="1800" b="0" dirty="0">
                          <a:latin typeface="Arial" panose="020B0604020202020204" pitchFamily="34" charset="0"/>
                          <a:ea typeface="Open Sans" panose="020B0606030504020204" pitchFamily="34" charset="0"/>
                          <a:cs typeface="Arial" panose="020B0604020202020204" pitchFamily="34" charset="0"/>
                        </a:rPr>
                        <a:t> 5. Seminarsitzung</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de-DE" sz="18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3036163"/>
                  </a:ext>
                </a:extLst>
              </a:tr>
              <a:tr h="346497">
                <a:tc>
                  <a:txBody>
                    <a:bodyPr/>
                    <a:lstStyle/>
                    <a:p>
                      <a:pPr algn="l"/>
                      <a:r>
                        <a:rPr lang="de-DE" sz="1800" b="0" dirty="0">
                          <a:latin typeface="Arial" panose="020B0604020202020204" pitchFamily="34" charset="0"/>
                          <a:ea typeface="Open Sans" panose="020B0606030504020204" pitchFamily="34" charset="0"/>
                          <a:cs typeface="Arial" panose="020B0604020202020204" pitchFamily="34" charset="0"/>
                        </a:rPr>
                        <a:t> 6. Seminarsitzung</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de-DE" sz="18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7488552"/>
                  </a:ext>
                </a:extLst>
              </a:tr>
              <a:tr h="346497">
                <a:tc>
                  <a:txBody>
                    <a:bodyPr/>
                    <a:lstStyle/>
                    <a:p>
                      <a:pPr lvl="1" algn="l"/>
                      <a:r>
                        <a:rPr lang="de-DE" sz="1800" b="0" dirty="0">
                          <a:latin typeface="Arial" panose="020B0604020202020204" pitchFamily="34" charset="0"/>
                          <a:ea typeface="Open Sans" panose="020B0606030504020204" pitchFamily="34" charset="0"/>
                          <a:cs typeface="Arial" panose="020B0604020202020204" pitchFamily="34" charset="0"/>
                        </a:rPr>
                        <a:t> </a:t>
                      </a:r>
                      <a:r>
                        <a:rPr lang="de-DE" sz="1800" b="1" dirty="0">
                          <a:latin typeface="Arial" panose="020B0604020202020204" pitchFamily="34" charset="0"/>
                          <a:ea typeface="Open Sans" panose="020B0606030504020204" pitchFamily="34" charset="0"/>
                          <a:cs typeface="Arial" panose="020B0604020202020204" pitchFamily="34" charset="0"/>
                        </a:rPr>
                        <a:t>2. Lernteam-Sitzung</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r>
                        <a:rPr lang="de-DE" sz="1800" b="1" dirty="0">
                          <a:solidFill>
                            <a:schemeClr val="tx1"/>
                          </a:solidFill>
                          <a:latin typeface="Arial" panose="020B0604020202020204" pitchFamily="34" charset="0"/>
                          <a:ea typeface="Open Sans" panose="020B0606030504020204" pitchFamily="34" charset="0"/>
                          <a:cs typeface="Arial" panose="020B0604020202020204" pitchFamily="34" charset="0"/>
                        </a:rPr>
                        <a:t>                             Selbstorganisiert </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7830517"/>
                  </a:ext>
                </a:extLst>
              </a:tr>
              <a:tr h="346497">
                <a:tc>
                  <a:txBody>
                    <a:bodyPr/>
                    <a:lstStyle/>
                    <a:p>
                      <a:pPr algn="l"/>
                      <a:r>
                        <a:rPr lang="de-DE" sz="1800" b="0" dirty="0">
                          <a:latin typeface="Arial" panose="020B0604020202020204" pitchFamily="34" charset="0"/>
                          <a:ea typeface="Open Sans" panose="020B0606030504020204" pitchFamily="34" charset="0"/>
                          <a:cs typeface="Arial" panose="020B0604020202020204" pitchFamily="34" charset="0"/>
                        </a:rPr>
                        <a:t> 7. Seminarsitzung</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1800" b="0" kern="120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6785868"/>
                  </a:ext>
                </a:extLst>
              </a:tr>
              <a:tr h="3464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800" b="0" dirty="0">
                          <a:latin typeface="Arial" panose="020B0604020202020204" pitchFamily="34" charset="0"/>
                          <a:ea typeface="Open Sans" panose="020B0606030504020204" pitchFamily="34" charset="0"/>
                          <a:cs typeface="Arial" panose="020B0604020202020204" pitchFamily="34" charset="0"/>
                        </a:rPr>
                        <a:t> 8. Seminarsitzung</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18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9512241"/>
                  </a:ext>
                </a:extLst>
              </a:tr>
              <a:tr h="346497">
                <a:tc>
                  <a:txBody>
                    <a:bodyPr/>
                    <a:lstStyle/>
                    <a:p>
                      <a:pPr algn="l"/>
                      <a:r>
                        <a:rPr lang="de-DE" sz="1800" b="0" dirty="0">
                          <a:latin typeface="Arial" panose="020B0604020202020204" pitchFamily="34" charset="0"/>
                          <a:ea typeface="Open Sans" panose="020B0606030504020204" pitchFamily="34" charset="0"/>
                          <a:cs typeface="Arial" panose="020B0604020202020204" pitchFamily="34" charset="0"/>
                        </a:rPr>
                        <a:t> 9. Seminarsitzung</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18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8514430"/>
                  </a:ext>
                </a:extLst>
              </a:tr>
              <a:tr h="346497">
                <a:tc>
                  <a:txBody>
                    <a:bodyPr/>
                    <a:lstStyle/>
                    <a:p>
                      <a:pPr algn="l"/>
                      <a:r>
                        <a:rPr lang="de-DE" sz="1800" b="0" dirty="0">
                          <a:latin typeface="Arial" panose="020B0604020202020204" pitchFamily="34" charset="0"/>
                          <a:ea typeface="Open Sans" panose="020B0606030504020204" pitchFamily="34" charset="0"/>
                          <a:cs typeface="Arial" panose="020B0604020202020204" pitchFamily="34" charset="0"/>
                        </a:rPr>
                        <a:t>10. Beratungssitzungen</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de-DE" sz="1800" b="0" dirty="0">
                          <a:solidFill>
                            <a:schemeClr val="tx1"/>
                          </a:solidFill>
                          <a:latin typeface="Arial" panose="020B0604020202020204" pitchFamily="34" charset="0"/>
                          <a:ea typeface="Open Sans" panose="020B0606030504020204" pitchFamily="34" charset="0"/>
                          <a:cs typeface="Arial" panose="020B0604020202020204" pitchFamily="34" charset="0"/>
                        </a:rPr>
                        <a:t>2 Termine – ein Termin für jeweils die Hälfte der Lernteams</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987502"/>
                  </a:ext>
                </a:extLst>
              </a:tr>
              <a:tr h="346497">
                <a:tc>
                  <a:txBody>
                    <a:bodyPr/>
                    <a:lstStyle/>
                    <a:p>
                      <a:pPr algn="l"/>
                      <a:r>
                        <a:rPr lang="de-DE" sz="1800" b="0" dirty="0">
                          <a:latin typeface="Arial" panose="020B0604020202020204" pitchFamily="34" charset="0"/>
                          <a:ea typeface="Open Sans" panose="020B0606030504020204" pitchFamily="34" charset="0"/>
                          <a:cs typeface="Arial" panose="020B0604020202020204" pitchFamily="34" charset="0"/>
                        </a:rPr>
                        <a:t>11. Abschlusssitzung</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de-DE" sz="1800" b="0" dirty="0">
                          <a:solidFill>
                            <a:schemeClr val="tx1"/>
                          </a:solidFill>
                          <a:latin typeface="Arial" panose="020B0604020202020204" pitchFamily="34" charset="0"/>
                          <a:ea typeface="Open Sans" panose="020B0606030504020204" pitchFamily="34" charset="0"/>
                          <a:cs typeface="Arial" panose="020B0604020202020204" pitchFamily="34" charset="0"/>
                        </a:rPr>
                        <a:t>ein 3-stündiger Termin</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0299436"/>
                  </a:ext>
                </a:extLst>
              </a:tr>
            </a:tbl>
          </a:graphicData>
        </a:graphic>
      </p:graphicFrame>
    </p:spTree>
    <p:extLst>
      <p:ext uri="{BB962C8B-B14F-4D97-AF65-F5344CB8AC3E}">
        <p14:creationId xmlns:p14="http://schemas.microsoft.com/office/powerpoint/2010/main" val="328290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B874B48-350A-45C4-B84E-FD1FF375A090}"/>
              </a:ext>
            </a:extLst>
          </p:cNvPr>
          <p:cNvSpPr>
            <a:spLocks noGrp="1"/>
          </p:cNvSpPr>
          <p:nvPr>
            <p:ph sz="half" idx="1"/>
          </p:nvPr>
        </p:nvSpPr>
        <p:spPr>
          <a:xfrm>
            <a:off x="686304" y="1506994"/>
            <a:ext cx="10954833" cy="4167393"/>
          </a:xfrm>
        </p:spPr>
        <p:txBody>
          <a:bodyPr/>
          <a:lstStyle/>
          <a:p>
            <a:pPr marL="342900" indent="-342900">
              <a:buFont typeface="+mj-lt"/>
              <a:buAutoNum type="arabicPeriod"/>
            </a:pPr>
            <a:r>
              <a:rPr lang="de-DE" dirty="0"/>
              <a:t>Begrüßung und Vorstellung</a:t>
            </a:r>
          </a:p>
          <a:p>
            <a:pPr marL="342900" indent="-342900">
              <a:buFont typeface="+mj-lt"/>
              <a:buAutoNum type="arabicPeriod"/>
            </a:pPr>
            <a:r>
              <a:rPr lang="de-DE" dirty="0"/>
              <a:t>Das EOP-Begleitseminar– Offene Fragen und Organisation</a:t>
            </a:r>
          </a:p>
          <a:p>
            <a:pPr marL="342900" indent="-342900">
              <a:buFont typeface="+mj-lt"/>
              <a:buAutoNum type="arabicPeriod"/>
            </a:pPr>
            <a:r>
              <a:rPr lang="de-DE" dirty="0"/>
              <a:t>EOP-Modulabschluss</a:t>
            </a:r>
          </a:p>
          <a:p>
            <a:pPr marL="342900" indent="-342900">
              <a:buFont typeface="+mj-lt"/>
              <a:buAutoNum type="arabicPeriod"/>
            </a:pPr>
            <a:r>
              <a:rPr lang="de-DE" dirty="0"/>
              <a:t>Masterzulassung</a:t>
            </a:r>
          </a:p>
          <a:p>
            <a:pPr marL="342900" indent="-342900">
              <a:buFont typeface="+mj-lt"/>
              <a:buAutoNum type="arabicPeriod"/>
            </a:pPr>
            <a:r>
              <a:rPr lang="de-DE" dirty="0"/>
              <a:t>Der EOP Begleitkurs digital</a:t>
            </a:r>
          </a:p>
          <a:p>
            <a:pPr marL="342900" indent="-342900">
              <a:buFont typeface="+mj-lt"/>
              <a:buAutoNum type="arabicPeriod"/>
            </a:pPr>
            <a:r>
              <a:rPr lang="de-DE" dirty="0"/>
              <a:t>Reflexion und Professionalisierung </a:t>
            </a:r>
          </a:p>
          <a:p>
            <a:pPr marL="342900" indent="-342900">
              <a:buFont typeface="+mj-lt"/>
              <a:buAutoNum type="arabicPeriod"/>
            </a:pPr>
            <a:r>
              <a:rPr lang="de-DE" dirty="0"/>
              <a:t>Fragen und Check-Out</a:t>
            </a:r>
          </a:p>
        </p:txBody>
      </p:sp>
      <p:sp>
        <p:nvSpPr>
          <p:cNvPr id="3" name="Titel 2">
            <a:extLst>
              <a:ext uri="{FF2B5EF4-FFF2-40B4-BE49-F238E27FC236}">
                <a16:creationId xmlns:a16="http://schemas.microsoft.com/office/drawing/2014/main" id="{C89A16BA-CD57-4837-8026-75B86DA8B2FD}"/>
              </a:ext>
            </a:extLst>
          </p:cNvPr>
          <p:cNvSpPr>
            <a:spLocks noGrp="1"/>
          </p:cNvSpPr>
          <p:nvPr>
            <p:ph type="title"/>
          </p:nvPr>
        </p:nvSpPr>
        <p:spPr/>
        <p:txBody>
          <a:bodyPr/>
          <a:lstStyle/>
          <a:p>
            <a:r>
              <a:rPr lang="de-DE" dirty="0">
                <a:cs typeface="Arial" panose="020B0604020202020204" pitchFamily="34" charset="0"/>
              </a:rPr>
              <a:t>Inhalte dieser Sitzung</a:t>
            </a:r>
          </a:p>
        </p:txBody>
      </p:sp>
      <p:sp>
        <p:nvSpPr>
          <p:cNvPr id="4" name="Datumsplatzhalter 3">
            <a:extLst>
              <a:ext uri="{FF2B5EF4-FFF2-40B4-BE49-F238E27FC236}">
                <a16:creationId xmlns:a16="http://schemas.microsoft.com/office/drawing/2014/main" id="{64CF3893-FD6F-4F64-9D05-E96A8D949958}"/>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Tree>
    <p:extLst>
      <p:ext uri="{BB962C8B-B14F-4D97-AF65-F5344CB8AC3E}">
        <p14:creationId xmlns:p14="http://schemas.microsoft.com/office/powerpoint/2010/main" val="361269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E199957-413B-4D90-9916-411DE62A0FF5}"/>
              </a:ext>
            </a:extLst>
          </p:cNvPr>
          <p:cNvSpPr>
            <a:spLocks noGrp="1"/>
          </p:cNvSpPr>
          <p:nvPr>
            <p:ph type="title"/>
          </p:nvPr>
        </p:nvSpPr>
        <p:spPr/>
        <p:txBody>
          <a:bodyPr/>
          <a:lstStyle/>
          <a:p>
            <a:r>
              <a:rPr lang="de-DE" dirty="0">
                <a:cs typeface="Arial" panose="020B0604020202020204" pitchFamily="34" charset="0"/>
              </a:rPr>
              <a:t>Das EOP-Begleitseminar – Praktikumsphase </a:t>
            </a:r>
          </a:p>
        </p:txBody>
      </p:sp>
      <p:sp>
        <p:nvSpPr>
          <p:cNvPr id="4" name="Datumsplatzhalter 3">
            <a:extLst>
              <a:ext uri="{FF2B5EF4-FFF2-40B4-BE49-F238E27FC236}">
                <a16:creationId xmlns:a16="http://schemas.microsoft.com/office/drawing/2014/main" id="{10E8F922-6248-40EC-9879-51DE5936DD73}"/>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
        <p:nvSpPr>
          <p:cNvPr id="11" name="Inhaltsplatzhalter 2">
            <a:extLst>
              <a:ext uri="{FF2B5EF4-FFF2-40B4-BE49-F238E27FC236}">
                <a16:creationId xmlns:a16="http://schemas.microsoft.com/office/drawing/2014/main" id="{B9289BBC-989C-4FF5-BE01-15754A2BDDA1}"/>
              </a:ext>
            </a:extLst>
          </p:cNvPr>
          <p:cNvSpPr txBox="1">
            <a:spLocks/>
          </p:cNvSpPr>
          <p:nvPr/>
        </p:nvSpPr>
        <p:spPr>
          <a:xfrm>
            <a:off x="709472" y="1251987"/>
            <a:ext cx="9981387" cy="4960278"/>
          </a:xfrm>
          <a:prstGeom prst="rect">
            <a:avLst/>
          </a:prstGeom>
        </p:spPr>
        <p:txBody>
          <a:bodyPr vert="horz" lIns="0" tIns="0" rIns="0" bIns="0" rtlCol="0">
            <a:norm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b="1" dirty="0">
                <a:solidFill>
                  <a:schemeClr val="bg2"/>
                </a:solidFill>
                <a:latin typeface="Arial" panose="020B0604020202020204" pitchFamily="34" charset="0"/>
                <a:cs typeface="Arial" panose="020B0604020202020204" pitchFamily="34" charset="0"/>
              </a:rPr>
              <a:t>Beratungssitzungen - </a:t>
            </a:r>
            <a:r>
              <a:rPr lang="de-DE" sz="2400" b="1" dirty="0">
                <a:solidFill>
                  <a:srgbClr val="FF0000"/>
                </a:solidFill>
                <a:latin typeface="Arial" panose="020B0604020202020204" pitchFamily="34" charset="0"/>
                <a:cs typeface="Arial" panose="020B0604020202020204" pitchFamily="34" charset="0"/>
              </a:rPr>
              <a:t>XX</a:t>
            </a:r>
            <a:r>
              <a:rPr lang="de-DE" sz="2400" b="1" dirty="0">
                <a:solidFill>
                  <a:schemeClr val="bg2"/>
                </a:solidFill>
                <a:latin typeface="Arial" panose="020B0604020202020204" pitchFamily="34" charset="0"/>
                <a:cs typeface="Arial" panose="020B0604020202020204" pitchFamily="34" charset="0"/>
              </a:rPr>
              <a:t>. und </a:t>
            </a:r>
            <a:r>
              <a:rPr lang="de-DE" sz="2400" b="1" dirty="0">
                <a:solidFill>
                  <a:srgbClr val="FF0000"/>
                </a:solidFill>
                <a:latin typeface="Arial" panose="020B0604020202020204" pitchFamily="34" charset="0"/>
                <a:cs typeface="Arial" panose="020B0604020202020204" pitchFamily="34" charset="0"/>
              </a:rPr>
              <a:t>XX.XX.</a:t>
            </a:r>
            <a:r>
              <a:rPr lang="de-DE" sz="2400" b="1" dirty="0">
                <a:solidFill>
                  <a:schemeClr val="bg2"/>
                </a:solidFill>
                <a:latin typeface="Arial" panose="020B0604020202020204" pitchFamily="34" charset="0"/>
                <a:cs typeface="Arial" panose="020B0604020202020204" pitchFamily="34" charset="0"/>
              </a:rPr>
              <a:t>202</a:t>
            </a:r>
            <a:r>
              <a:rPr lang="de-DE" sz="2400" b="1" dirty="0">
                <a:solidFill>
                  <a:srgbClr val="FF0000"/>
                </a:solidFill>
                <a:latin typeface="Arial" panose="020B0604020202020204" pitchFamily="34" charset="0"/>
                <a:cs typeface="Arial" panose="020B0604020202020204" pitchFamily="34" charset="0"/>
              </a:rPr>
              <a:t>X</a:t>
            </a:r>
            <a:r>
              <a:rPr lang="de-DE" sz="2400" b="1" dirty="0">
                <a:solidFill>
                  <a:schemeClr val="bg2"/>
                </a:solidFill>
                <a:latin typeface="Arial" panose="020B0604020202020204" pitchFamily="34" charset="0"/>
                <a:cs typeface="Arial" panose="020B0604020202020204" pitchFamily="34" charset="0"/>
              </a:rPr>
              <a:t> von Uhr</a:t>
            </a:r>
          </a:p>
          <a:p>
            <a:pPr marL="0" indent="0">
              <a:buFont typeface="Arial" panose="020B0604020202020204" pitchFamily="34" charset="0"/>
              <a:buNone/>
            </a:pPr>
            <a:endParaRPr lang="de-DE" sz="2400" b="1" dirty="0">
              <a:solidFill>
                <a:schemeClr val="bg2"/>
              </a:solidFill>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CBB3F0DD-65B9-4BF7-A676-7C54EEF4D4CA}"/>
              </a:ext>
            </a:extLst>
          </p:cNvPr>
          <p:cNvPicPr>
            <a:picLocks noChangeAspect="1"/>
          </p:cNvPicPr>
          <p:nvPr/>
        </p:nvPicPr>
        <p:blipFill>
          <a:blip r:embed="rId2"/>
          <a:stretch>
            <a:fillRect/>
          </a:stretch>
        </p:blipFill>
        <p:spPr>
          <a:xfrm>
            <a:off x="9589078" y="2786486"/>
            <a:ext cx="1790700" cy="1701800"/>
          </a:xfrm>
          <a:prstGeom prst="rect">
            <a:avLst/>
          </a:prstGeom>
        </p:spPr>
      </p:pic>
      <p:sp>
        <p:nvSpPr>
          <p:cNvPr id="8" name="Inhaltsplatzhalter 1">
            <a:extLst>
              <a:ext uri="{FF2B5EF4-FFF2-40B4-BE49-F238E27FC236}">
                <a16:creationId xmlns:a16="http://schemas.microsoft.com/office/drawing/2014/main" id="{7C0EC093-F7B0-4231-9FB0-DFECBCAEFAE2}"/>
              </a:ext>
            </a:extLst>
          </p:cNvPr>
          <p:cNvSpPr>
            <a:spLocks noGrp="1"/>
          </p:cNvSpPr>
          <p:nvPr>
            <p:ph sz="half" idx="1"/>
          </p:nvPr>
        </p:nvSpPr>
        <p:spPr>
          <a:xfrm>
            <a:off x="686305" y="2044873"/>
            <a:ext cx="8902773" cy="3487248"/>
          </a:xfrm>
        </p:spPr>
        <p:txBody>
          <a:bodyPr/>
          <a:lstStyle/>
          <a:p>
            <a:pPr marL="0" indent="0">
              <a:buNone/>
            </a:pPr>
            <a:r>
              <a:rPr lang="de-DE" sz="1800" dirty="0">
                <a:ea typeface="Open Sans" charset="0"/>
              </a:rPr>
              <a:t>Sie werden in einer </a:t>
            </a:r>
            <a:r>
              <a:rPr lang="de-DE" sz="1800" b="1" dirty="0">
                <a:ea typeface="Open Sans" charset="0"/>
              </a:rPr>
              <a:t>Beratungssitzung</a:t>
            </a:r>
            <a:r>
              <a:rPr lang="de-DE" sz="1800" dirty="0">
                <a:ea typeface="Open Sans" charset="0"/>
              </a:rPr>
              <a:t> in kleinerer Runde (etwa die halbe Seminarstärke) von Ihrem/Ihrer Dozierenden während des Praktikums beraten. </a:t>
            </a:r>
          </a:p>
          <a:p>
            <a:pPr>
              <a:lnSpc>
                <a:spcPct val="120000"/>
              </a:lnSpc>
            </a:pPr>
            <a:r>
              <a:rPr lang="de-DE" sz="1800" dirty="0"/>
              <a:t>Sie tauschen sich über Ihre Erfahrungen im Praktikum aus.</a:t>
            </a:r>
          </a:p>
          <a:p>
            <a:pPr>
              <a:lnSpc>
                <a:spcPct val="120000"/>
              </a:lnSpc>
            </a:pPr>
            <a:r>
              <a:rPr lang="de-DE" sz="1800" dirty="0"/>
              <a:t>Sie nehmen die Umsetzung Ihrer persönlichen Ziele und der Beobachtungsaufgabe kritisch in den Blick.</a:t>
            </a:r>
          </a:p>
          <a:p>
            <a:pPr>
              <a:lnSpc>
                <a:spcPct val="120000"/>
              </a:lnSpc>
            </a:pPr>
            <a:r>
              <a:rPr lang="de-DE" sz="1800" dirty="0"/>
              <a:t>Sie besprechen die bis dato bearbeiteten Portfolioaufgaben und reflektieren diese.</a:t>
            </a:r>
          </a:p>
          <a:p>
            <a:pPr>
              <a:lnSpc>
                <a:spcPct val="150000"/>
              </a:lnSpc>
            </a:pPr>
            <a:endParaRPr lang="de-DE" sz="1800" dirty="0"/>
          </a:p>
          <a:p>
            <a:endParaRPr lang="de-DE" sz="1800" dirty="0"/>
          </a:p>
        </p:txBody>
      </p:sp>
    </p:spTree>
    <p:extLst>
      <p:ext uri="{BB962C8B-B14F-4D97-AF65-F5344CB8AC3E}">
        <p14:creationId xmlns:p14="http://schemas.microsoft.com/office/powerpoint/2010/main" val="1807420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E199957-413B-4D90-9916-411DE62A0FF5}"/>
              </a:ext>
            </a:extLst>
          </p:cNvPr>
          <p:cNvSpPr>
            <a:spLocks noGrp="1"/>
          </p:cNvSpPr>
          <p:nvPr>
            <p:ph type="title"/>
          </p:nvPr>
        </p:nvSpPr>
        <p:spPr/>
        <p:txBody>
          <a:bodyPr/>
          <a:lstStyle/>
          <a:p>
            <a:r>
              <a:rPr lang="de-DE" dirty="0">
                <a:cs typeface="Arial" panose="020B0604020202020204" pitchFamily="34" charset="0"/>
              </a:rPr>
              <a:t>Das EOP-Begleitseminar – Praktikumsphase </a:t>
            </a:r>
          </a:p>
        </p:txBody>
      </p:sp>
      <p:sp>
        <p:nvSpPr>
          <p:cNvPr id="4" name="Datumsplatzhalter 3">
            <a:extLst>
              <a:ext uri="{FF2B5EF4-FFF2-40B4-BE49-F238E27FC236}">
                <a16:creationId xmlns:a16="http://schemas.microsoft.com/office/drawing/2014/main" id="{10E8F922-6248-40EC-9879-51DE5936DD73}"/>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
        <p:nvSpPr>
          <p:cNvPr id="11" name="Inhaltsplatzhalter 2">
            <a:extLst>
              <a:ext uri="{FF2B5EF4-FFF2-40B4-BE49-F238E27FC236}">
                <a16:creationId xmlns:a16="http://schemas.microsoft.com/office/drawing/2014/main" id="{B9289BBC-989C-4FF5-BE01-15754A2BDDA1}"/>
              </a:ext>
            </a:extLst>
          </p:cNvPr>
          <p:cNvSpPr txBox="1">
            <a:spLocks/>
          </p:cNvSpPr>
          <p:nvPr/>
        </p:nvSpPr>
        <p:spPr>
          <a:xfrm>
            <a:off x="686305" y="1406662"/>
            <a:ext cx="9028690" cy="4960278"/>
          </a:xfrm>
          <a:prstGeom prst="rect">
            <a:avLst/>
          </a:prstGeom>
        </p:spPr>
        <p:txBody>
          <a:bodyPr vert="horz" lIns="0" tIns="0" rIns="0" bIns="0" rtlCol="0">
            <a:norm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b="1" dirty="0">
                <a:solidFill>
                  <a:schemeClr val="bg2"/>
                </a:solidFill>
                <a:latin typeface="Arial" panose="020B0604020202020204" pitchFamily="34" charset="0"/>
                <a:cs typeface="Arial" panose="020B0604020202020204" pitchFamily="34" charset="0"/>
              </a:rPr>
              <a:t>Abschlusssitzung – </a:t>
            </a:r>
            <a:r>
              <a:rPr lang="de-DE" sz="2400" b="1" dirty="0">
                <a:solidFill>
                  <a:srgbClr val="FF0000"/>
                </a:solidFill>
                <a:latin typeface="Arial" panose="020B0604020202020204" pitchFamily="34" charset="0"/>
                <a:cs typeface="Arial" panose="020B0604020202020204" pitchFamily="34" charset="0"/>
              </a:rPr>
              <a:t>XX.XX</a:t>
            </a:r>
            <a:r>
              <a:rPr lang="de-DE" sz="2400" b="1" dirty="0">
                <a:solidFill>
                  <a:schemeClr val="bg2"/>
                </a:solidFill>
                <a:latin typeface="Arial" panose="020B0604020202020204" pitchFamily="34" charset="0"/>
                <a:cs typeface="Arial" panose="020B0604020202020204" pitchFamily="34" charset="0"/>
              </a:rPr>
              <a:t>.202</a:t>
            </a:r>
            <a:r>
              <a:rPr lang="de-DE" sz="2400" b="1" dirty="0">
                <a:solidFill>
                  <a:srgbClr val="FF0000"/>
                </a:solidFill>
                <a:latin typeface="Arial" panose="020B0604020202020204" pitchFamily="34" charset="0"/>
                <a:cs typeface="Arial" panose="020B0604020202020204" pitchFamily="34" charset="0"/>
              </a:rPr>
              <a:t>X</a:t>
            </a:r>
            <a:r>
              <a:rPr lang="de-DE" sz="2400" b="1" dirty="0">
                <a:solidFill>
                  <a:schemeClr val="bg2"/>
                </a:solidFill>
                <a:latin typeface="Arial" panose="020B0604020202020204" pitchFamily="34" charset="0"/>
                <a:cs typeface="Arial" panose="020B0604020202020204" pitchFamily="34" charset="0"/>
              </a:rPr>
              <a:t> von </a:t>
            </a:r>
            <a:r>
              <a:rPr lang="de-DE" sz="2400" b="1" dirty="0">
                <a:solidFill>
                  <a:srgbClr val="FF0000"/>
                </a:solidFill>
                <a:latin typeface="Arial" panose="020B0604020202020204" pitchFamily="34" charset="0"/>
                <a:cs typeface="Arial" panose="020B0604020202020204" pitchFamily="34" charset="0"/>
              </a:rPr>
              <a:t>XX:XX </a:t>
            </a:r>
            <a:r>
              <a:rPr lang="de-DE" sz="2400" b="1" dirty="0">
                <a:solidFill>
                  <a:schemeClr val="bg2"/>
                </a:solidFill>
                <a:latin typeface="Arial" panose="020B0604020202020204" pitchFamily="34" charset="0"/>
                <a:cs typeface="Arial" panose="020B0604020202020204" pitchFamily="34" charset="0"/>
              </a:rPr>
              <a:t>– </a:t>
            </a:r>
            <a:r>
              <a:rPr lang="de-DE" sz="2400" b="1" dirty="0">
                <a:solidFill>
                  <a:srgbClr val="FF0000"/>
                </a:solidFill>
                <a:latin typeface="Arial" panose="020B0604020202020204" pitchFamily="34" charset="0"/>
                <a:cs typeface="Arial" panose="020B0604020202020204" pitchFamily="34" charset="0"/>
              </a:rPr>
              <a:t>XX:XX </a:t>
            </a:r>
            <a:r>
              <a:rPr lang="de-DE" sz="2400" b="1" dirty="0">
                <a:solidFill>
                  <a:schemeClr val="bg2"/>
                </a:solidFill>
                <a:latin typeface="Arial" panose="020B0604020202020204" pitchFamily="34" charset="0"/>
                <a:cs typeface="Arial" panose="020B0604020202020204" pitchFamily="34" charset="0"/>
              </a:rPr>
              <a:t>Uhr</a:t>
            </a:r>
          </a:p>
          <a:p>
            <a:pPr marL="0" indent="0">
              <a:buFont typeface="Arial" panose="020B0604020202020204" pitchFamily="34" charset="0"/>
              <a:buNone/>
            </a:pPr>
            <a:endParaRPr lang="de-DE" sz="2000" dirty="0">
              <a:solidFill>
                <a:schemeClr val="bg2"/>
              </a:solidFill>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CBB3F0DD-65B9-4BF7-A676-7C54EEF4D4CA}"/>
              </a:ext>
            </a:extLst>
          </p:cNvPr>
          <p:cNvPicPr>
            <a:picLocks noChangeAspect="1"/>
          </p:cNvPicPr>
          <p:nvPr/>
        </p:nvPicPr>
        <p:blipFill>
          <a:blip r:embed="rId3"/>
          <a:stretch>
            <a:fillRect/>
          </a:stretch>
        </p:blipFill>
        <p:spPr>
          <a:xfrm>
            <a:off x="9714995" y="855790"/>
            <a:ext cx="1790700" cy="1701800"/>
          </a:xfrm>
          <a:prstGeom prst="rect">
            <a:avLst/>
          </a:prstGeom>
        </p:spPr>
      </p:pic>
      <p:sp>
        <p:nvSpPr>
          <p:cNvPr id="8" name="Inhaltsplatzhalter 1">
            <a:extLst>
              <a:ext uri="{FF2B5EF4-FFF2-40B4-BE49-F238E27FC236}">
                <a16:creationId xmlns:a16="http://schemas.microsoft.com/office/drawing/2014/main" id="{7C0EC093-F7B0-4231-9FB0-DFECBCAEFAE2}"/>
              </a:ext>
            </a:extLst>
          </p:cNvPr>
          <p:cNvSpPr>
            <a:spLocks noGrp="1"/>
          </p:cNvSpPr>
          <p:nvPr>
            <p:ph sz="half" idx="1"/>
          </p:nvPr>
        </p:nvSpPr>
        <p:spPr>
          <a:xfrm>
            <a:off x="686305" y="2300175"/>
            <a:ext cx="10717419" cy="4167393"/>
          </a:xfrm>
        </p:spPr>
        <p:txBody>
          <a:bodyPr/>
          <a:lstStyle/>
          <a:p>
            <a:pPr marL="0" indent="0">
              <a:buNone/>
            </a:pPr>
            <a:r>
              <a:rPr lang="de-DE" sz="1800" dirty="0"/>
              <a:t>Am Ende der Vorlesungszeit, bzw. gegen Ende Ihres Praktikums nehmen Sie an der </a:t>
            </a:r>
            <a:r>
              <a:rPr lang="de-DE" sz="1800" b="1" u="sng" dirty="0"/>
              <a:t>obligatorischen</a:t>
            </a:r>
            <a:r>
              <a:rPr lang="de-DE" sz="1800" dirty="0"/>
              <a:t> gemeinsamen Abschlusssitzung teil. Diese bildet mit der Portfolioarbeit den Modulabschluss. </a:t>
            </a:r>
          </a:p>
          <a:p>
            <a:pPr marL="0" indent="0">
              <a:buNone/>
            </a:pPr>
            <a:r>
              <a:rPr lang="de-DE" sz="1800" dirty="0"/>
              <a:t>Sie blicken zurück auf Ihr Praktikum und nehmen Ihre weitere professionelle Entwicklung im Allgemeinen und Ihren weiteren Studienverlauf (mit besonderem Fokus auf das BFP) in den Blick.</a:t>
            </a:r>
          </a:p>
          <a:p>
            <a:pPr marL="0" indent="0">
              <a:buNone/>
            </a:pPr>
            <a:endParaRPr lang="de-DE" sz="1800" dirty="0"/>
          </a:p>
          <a:p>
            <a:pPr marL="0" indent="0">
              <a:buNone/>
            </a:pPr>
            <a:r>
              <a:rPr lang="de-DE" sz="1800" dirty="0">
                <a:solidFill>
                  <a:schemeClr val="bg2"/>
                </a:solidFill>
              </a:rPr>
              <a:t>ACHTUNG</a:t>
            </a:r>
            <a:r>
              <a:rPr lang="de-DE" sz="1800" dirty="0"/>
              <a:t>: Wenn Sie an der Abschlusssitzung nicht teilnehmen können, müssen Sie sich für den zentralen Nachholtermin anmelden und daran teilnehmen, um das Modul abschließen zu können. Melden Sie sich über folgenden Link zum Nachholtermin an: </a:t>
            </a:r>
            <a:r>
              <a:rPr lang="de-DE" sz="1800" dirty="0">
                <a:hlinkClick r:id="rId4"/>
              </a:rPr>
              <a:t>https://forms.zflkoeln.de/form/abfrage-zentrale-nachhol-abschlu</a:t>
            </a:r>
            <a:r>
              <a:rPr lang="de-DE" sz="1800" dirty="0"/>
              <a:t> </a:t>
            </a:r>
          </a:p>
          <a:p>
            <a:pPr marL="0" indent="0">
              <a:buNone/>
            </a:pPr>
            <a:endParaRPr lang="de-DE" sz="1800" dirty="0"/>
          </a:p>
        </p:txBody>
      </p:sp>
    </p:spTree>
    <p:extLst>
      <p:ext uri="{BB962C8B-B14F-4D97-AF65-F5344CB8AC3E}">
        <p14:creationId xmlns:p14="http://schemas.microsoft.com/office/powerpoint/2010/main" val="2808771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E199957-413B-4D90-9916-411DE62A0FF5}"/>
              </a:ext>
            </a:extLst>
          </p:cNvPr>
          <p:cNvSpPr>
            <a:spLocks noGrp="1"/>
          </p:cNvSpPr>
          <p:nvPr>
            <p:ph type="title"/>
          </p:nvPr>
        </p:nvSpPr>
        <p:spPr>
          <a:xfrm>
            <a:off x="686305" y="491060"/>
            <a:ext cx="10954833" cy="715331"/>
          </a:xfrm>
        </p:spPr>
        <p:txBody>
          <a:bodyPr/>
          <a:lstStyle/>
          <a:p>
            <a:r>
              <a:rPr lang="de-DE" dirty="0">
                <a:cs typeface="Arial" panose="020B0604020202020204" pitchFamily="34" charset="0"/>
              </a:rPr>
              <a:t>Das EOP-Begleitseminar – Praktikums- und Nachbereitungsphase </a:t>
            </a:r>
          </a:p>
        </p:txBody>
      </p:sp>
      <p:sp>
        <p:nvSpPr>
          <p:cNvPr id="4" name="Datumsplatzhalter 3">
            <a:extLst>
              <a:ext uri="{FF2B5EF4-FFF2-40B4-BE49-F238E27FC236}">
                <a16:creationId xmlns:a16="http://schemas.microsoft.com/office/drawing/2014/main" id="{10E8F922-6248-40EC-9879-51DE5936DD73}"/>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
        <p:nvSpPr>
          <p:cNvPr id="11" name="Inhaltsplatzhalter 2">
            <a:extLst>
              <a:ext uri="{FF2B5EF4-FFF2-40B4-BE49-F238E27FC236}">
                <a16:creationId xmlns:a16="http://schemas.microsoft.com/office/drawing/2014/main" id="{B9289BBC-989C-4FF5-BE01-15754A2BDDA1}"/>
              </a:ext>
            </a:extLst>
          </p:cNvPr>
          <p:cNvSpPr txBox="1">
            <a:spLocks/>
          </p:cNvSpPr>
          <p:nvPr/>
        </p:nvSpPr>
        <p:spPr>
          <a:xfrm>
            <a:off x="686305" y="1723021"/>
            <a:ext cx="6966754" cy="413609"/>
          </a:xfrm>
          <a:prstGeom prst="rect">
            <a:avLst/>
          </a:prstGeom>
        </p:spPr>
        <p:txBody>
          <a:bodyPr vert="horz" lIns="0" tIns="0" rIns="0" bIns="0" rtlCol="0">
            <a:norm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b="1" dirty="0">
                <a:solidFill>
                  <a:schemeClr val="bg2"/>
                </a:solidFill>
                <a:latin typeface="Arial" panose="020B0604020202020204" pitchFamily="34" charset="0"/>
                <a:cs typeface="Arial" panose="020B0604020202020204" pitchFamily="34" charset="0"/>
              </a:rPr>
              <a:t>Beratungssitzungen mit den Lernteams</a:t>
            </a:r>
          </a:p>
        </p:txBody>
      </p:sp>
      <p:sp>
        <p:nvSpPr>
          <p:cNvPr id="9" name="Textfeld 8">
            <a:extLst>
              <a:ext uri="{FF2B5EF4-FFF2-40B4-BE49-F238E27FC236}">
                <a16:creationId xmlns:a16="http://schemas.microsoft.com/office/drawing/2014/main" id="{DE9DB37E-783A-4367-A6AB-95BDFDC80BAD}"/>
              </a:ext>
            </a:extLst>
          </p:cNvPr>
          <p:cNvSpPr txBox="1"/>
          <p:nvPr/>
        </p:nvSpPr>
        <p:spPr>
          <a:xfrm>
            <a:off x="513504" y="5894918"/>
            <a:ext cx="152475" cy="369332"/>
          </a:xfrm>
          <a:prstGeom prst="rect">
            <a:avLst/>
          </a:prstGeom>
          <a:noFill/>
        </p:spPr>
        <p:txBody>
          <a:bodyPr wrap="square" rtlCol="0">
            <a:spAutoFit/>
          </a:bodyPr>
          <a:lstStyle/>
          <a:p>
            <a:endParaRPr lang="de-DE" dirty="0">
              <a:latin typeface="Arial" panose="020B0604020202020204" pitchFamily="34" charset="0"/>
              <a:cs typeface="Arial" panose="020B0604020202020204" pitchFamily="34" charset="0"/>
            </a:endParaRPr>
          </a:p>
        </p:txBody>
      </p:sp>
      <p:graphicFrame>
        <p:nvGraphicFramePr>
          <p:cNvPr id="10" name="Tabelle 9">
            <a:extLst>
              <a:ext uri="{FF2B5EF4-FFF2-40B4-BE49-F238E27FC236}">
                <a16:creationId xmlns:a16="http://schemas.microsoft.com/office/drawing/2014/main" id="{DCBAB5C2-1F44-4EF7-A34A-A1BDEC00E709}"/>
              </a:ext>
            </a:extLst>
          </p:cNvPr>
          <p:cNvGraphicFramePr>
            <a:graphicFrameLocks noGrp="1"/>
          </p:cNvGraphicFramePr>
          <p:nvPr>
            <p:extLst>
              <p:ext uri="{D42A27DB-BD31-4B8C-83A1-F6EECF244321}">
                <p14:modId xmlns:p14="http://schemas.microsoft.com/office/powerpoint/2010/main" val="1892404382"/>
              </p:ext>
            </p:extLst>
          </p:nvPr>
        </p:nvGraphicFramePr>
        <p:xfrm>
          <a:off x="1638301" y="2310636"/>
          <a:ext cx="7259638" cy="1802041"/>
        </p:xfrm>
        <a:graphic>
          <a:graphicData uri="http://schemas.openxmlformats.org/drawingml/2006/table">
            <a:tbl>
              <a:tblPr firstRow="1" bandRow="1">
                <a:tableStyleId>{B301B821-A1FF-4177-AEE7-76D212191A09}</a:tableStyleId>
              </a:tblPr>
              <a:tblGrid>
                <a:gridCol w="3589019">
                  <a:extLst>
                    <a:ext uri="{9D8B030D-6E8A-4147-A177-3AD203B41FA5}">
                      <a16:colId xmlns:a16="http://schemas.microsoft.com/office/drawing/2014/main" val="20000"/>
                    </a:ext>
                  </a:extLst>
                </a:gridCol>
                <a:gridCol w="3670619">
                  <a:extLst>
                    <a:ext uri="{9D8B030D-6E8A-4147-A177-3AD203B41FA5}">
                      <a16:colId xmlns:a16="http://schemas.microsoft.com/office/drawing/2014/main" val="20001"/>
                    </a:ext>
                  </a:extLst>
                </a:gridCol>
              </a:tblGrid>
              <a:tr h="399961">
                <a:tc>
                  <a:txBody>
                    <a:bodyPr/>
                    <a:lstStyle/>
                    <a:p>
                      <a:pPr algn="ctr"/>
                      <a:r>
                        <a:rPr lang="de-DE" sz="2000" kern="1200" dirty="0">
                          <a:latin typeface="Arial" panose="020B0604020202020204" pitchFamily="34" charset="0"/>
                          <a:ea typeface="Open Sans" panose="020B0606030504020204" pitchFamily="34" charset="0"/>
                          <a:cs typeface="Arial" panose="020B0604020202020204" pitchFamily="34" charset="0"/>
                        </a:rPr>
                        <a:t>Praktikumsphase</a:t>
                      </a:r>
                      <a:endParaRPr lang="de-DE" sz="2000" b="1" kern="1200" dirty="0">
                        <a:solidFill>
                          <a:schemeClr val="lt1"/>
                        </a:solidFill>
                        <a:latin typeface="Arial" panose="020B0604020202020204" pitchFamily="34" charset="0"/>
                        <a:ea typeface="Open Sans" panose="020B0606030504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67A92"/>
                    </a:solidFill>
                  </a:tcPr>
                </a:tc>
                <a:tc>
                  <a:txBody>
                    <a:bodyPr/>
                    <a:lstStyle/>
                    <a:p>
                      <a:pPr algn="ctr"/>
                      <a:r>
                        <a:rPr lang="de-DE" sz="2000" dirty="0">
                          <a:latin typeface="Arial" panose="020B0604020202020204" pitchFamily="34" charset="0"/>
                          <a:ea typeface="Open Sans" panose="020B0606030504020204" pitchFamily="34" charset="0"/>
                          <a:cs typeface="Arial" panose="020B0604020202020204" pitchFamily="34" charset="0"/>
                        </a:rPr>
                        <a:t>Datum, Uhrzeit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67A92"/>
                    </a:solidFill>
                  </a:tcPr>
                </a:tc>
                <a:extLst>
                  <a:ext uri="{0D108BD9-81ED-4DB2-BD59-A6C34878D82A}">
                    <a16:rowId xmlns:a16="http://schemas.microsoft.com/office/drawing/2014/main" val="10000"/>
                  </a:ext>
                </a:extLst>
              </a:tr>
              <a:tr h="687557">
                <a:tc>
                  <a:txBody>
                    <a:bodyPr/>
                    <a:lstStyle/>
                    <a:p>
                      <a:pPr algn="ctr"/>
                      <a:r>
                        <a:rPr lang="de-DE" sz="2000" dirty="0">
                          <a:latin typeface="Arial" panose="020B0604020202020204" pitchFamily="34" charset="0"/>
                          <a:ea typeface="Open Sans" panose="020B0606030504020204" pitchFamily="34" charset="0"/>
                          <a:cs typeface="Arial" panose="020B0604020202020204" pitchFamily="34" charset="0"/>
                        </a:rPr>
                        <a:t>Beratungssitzung</a:t>
                      </a:r>
                    </a:p>
                    <a:p>
                      <a:pPr algn="ctr"/>
                      <a:r>
                        <a:rPr lang="de-DE" sz="2000" b="1" dirty="0">
                          <a:latin typeface="Arial" panose="020B0604020202020204" pitchFamily="34" charset="0"/>
                          <a:ea typeface="Open Sans" panose="020B0606030504020204" pitchFamily="34" charset="0"/>
                          <a:cs typeface="Arial" panose="020B0604020202020204" pitchFamily="34" charset="0"/>
                        </a:rPr>
                        <a:t>Lernteam </a:t>
                      </a:r>
                      <a:r>
                        <a:rPr lang="de-DE" sz="2000" b="1" dirty="0">
                          <a:solidFill>
                            <a:srgbClr val="FF0000"/>
                          </a:solidFill>
                          <a:latin typeface="Arial" panose="020B0604020202020204" pitchFamily="34" charset="0"/>
                          <a:ea typeface="Open Sans" panose="020B0606030504020204" pitchFamily="34" charset="0"/>
                          <a:cs typeface="Arial" panose="020B0604020202020204" pitchFamily="34" charset="0"/>
                        </a:rPr>
                        <a:t>X, X, X, 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sz="2000" dirty="0">
                          <a:solidFill>
                            <a:srgbClr val="FF0000"/>
                          </a:solidFill>
                          <a:latin typeface="Arial" panose="020B0604020202020204" pitchFamily="34" charset="0"/>
                          <a:ea typeface="Open Sans" panose="020B0606030504020204" pitchFamily="34" charset="0"/>
                          <a:cs typeface="Arial" panose="020B0604020202020204" pitchFamily="34" charset="0"/>
                        </a:rPr>
                        <a:t>XX.XX</a:t>
                      </a:r>
                      <a:r>
                        <a:rPr lang="de-DE" sz="2000" dirty="0">
                          <a:solidFill>
                            <a:schemeClr val="tx1"/>
                          </a:solidFill>
                          <a:latin typeface="Arial" panose="020B0604020202020204" pitchFamily="34" charset="0"/>
                          <a:ea typeface="Open Sans" panose="020B0606030504020204" pitchFamily="34" charset="0"/>
                          <a:cs typeface="Arial" panose="020B0604020202020204" pitchFamily="34" charset="0"/>
                        </a:rPr>
                        <a:t>.202</a:t>
                      </a:r>
                      <a:r>
                        <a:rPr lang="de-DE" sz="2000" dirty="0">
                          <a:solidFill>
                            <a:srgbClr val="FF0000"/>
                          </a:solidFill>
                          <a:latin typeface="Arial" panose="020B0604020202020204" pitchFamily="34" charset="0"/>
                          <a:ea typeface="Open Sans" panose="020B0606030504020204" pitchFamily="34" charset="0"/>
                          <a:cs typeface="Arial" panose="020B0604020202020204" pitchFamily="34" charset="0"/>
                        </a:rPr>
                        <a:t>X</a:t>
                      </a:r>
                      <a:r>
                        <a:rPr lang="de-DE" sz="2000"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de-DE" sz="2000" b="1" dirty="0">
                          <a:solidFill>
                            <a:srgbClr val="FF0000"/>
                          </a:solidFill>
                          <a:latin typeface="Arial" panose="020B0604020202020204" pitchFamily="34" charset="0"/>
                          <a:cs typeface="Arial" panose="020B0604020202020204" pitchFamily="34" charset="0"/>
                        </a:rPr>
                        <a:t>XX:XX </a:t>
                      </a:r>
                      <a:r>
                        <a:rPr lang="de-DE" sz="2000" b="1" dirty="0">
                          <a:solidFill>
                            <a:schemeClr val="bg2"/>
                          </a:solidFill>
                          <a:latin typeface="Arial" panose="020B0604020202020204" pitchFamily="34" charset="0"/>
                          <a:cs typeface="Arial" panose="020B0604020202020204" pitchFamily="34" charset="0"/>
                        </a:rPr>
                        <a:t>– </a:t>
                      </a:r>
                      <a:r>
                        <a:rPr lang="de-DE" sz="2000" b="1" dirty="0">
                          <a:solidFill>
                            <a:srgbClr val="FF0000"/>
                          </a:solidFill>
                          <a:latin typeface="Arial" panose="020B0604020202020204" pitchFamily="34" charset="0"/>
                          <a:cs typeface="Arial" panose="020B0604020202020204" pitchFamily="34" charset="0"/>
                        </a:rPr>
                        <a:t>XX:XX </a:t>
                      </a:r>
                      <a:r>
                        <a:rPr lang="de-DE" sz="2000" dirty="0">
                          <a:solidFill>
                            <a:schemeClr val="tx1"/>
                          </a:solidFill>
                          <a:latin typeface="Arial" panose="020B0604020202020204" pitchFamily="34" charset="0"/>
                          <a:ea typeface="Open Sans" panose="020B0606030504020204" pitchFamily="34" charset="0"/>
                          <a:cs typeface="Arial" panose="020B0604020202020204" pitchFamily="34" charset="0"/>
                        </a:rPr>
                        <a:t>Uhr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687557">
                <a:tc>
                  <a:txBody>
                    <a:bodyPr/>
                    <a:lstStyle/>
                    <a:p>
                      <a:pPr algn="ctr"/>
                      <a:r>
                        <a:rPr lang="de-DE" sz="2000" dirty="0">
                          <a:latin typeface="Arial" panose="020B0604020202020204" pitchFamily="34" charset="0"/>
                          <a:ea typeface="Open Sans" panose="020B0606030504020204" pitchFamily="34" charset="0"/>
                          <a:cs typeface="Arial" panose="020B0604020202020204" pitchFamily="34" charset="0"/>
                        </a:rPr>
                        <a:t>Beratungssitzung</a:t>
                      </a:r>
                    </a:p>
                    <a:p>
                      <a:pPr algn="ctr"/>
                      <a:r>
                        <a:rPr lang="de-DE" sz="2000" b="1" dirty="0">
                          <a:latin typeface="Arial" panose="020B0604020202020204" pitchFamily="34" charset="0"/>
                          <a:ea typeface="Open Sans" panose="020B0606030504020204" pitchFamily="34" charset="0"/>
                          <a:cs typeface="Arial" panose="020B0604020202020204" pitchFamily="34" charset="0"/>
                        </a:rPr>
                        <a:t>Lernteam </a:t>
                      </a:r>
                      <a:r>
                        <a:rPr lang="de-DE" sz="2000" b="1" dirty="0">
                          <a:solidFill>
                            <a:srgbClr val="FF0000"/>
                          </a:solidFill>
                          <a:latin typeface="Arial" panose="020B0604020202020204" pitchFamily="34" charset="0"/>
                          <a:ea typeface="Open Sans" panose="020B0606030504020204" pitchFamily="34" charset="0"/>
                          <a:cs typeface="Arial" panose="020B0604020202020204" pitchFamily="34" charset="0"/>
                        </a:rPr>
                        <a:t>X, X, X, 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sz="2000" dirty="0">
                          <a:solidFill>
                            <a:srgbClr val="FF0000"/>
                          </a:solidFill>
                          <a:latin typeface="Arial" panose="020B0604020202020204" pitchFamily="34" charset="0"/>
                          <a:ea typeface="Open Sans" panose="020B0606030504020204" pitchFamily="34" charset="0"/>
                          <a:cs typeface="Arial" panose="020B0604020202020204" pitchFamily="34" charset="0"/>
                        </a:rPr>
                        <a:t>XX.XX</a:t>
                      </a:r>
                      <a:r>
                        <a:rPr lang="de-DE" sz="2000" dirty="0">
                          <a:solidFill>
                            <a:schemeClr val="tx1"/>
                          </a:solidFill>
                          <a:latin typeface="Arial" panose="020B0604020202020204" pitchFamily="34" charset="0"/>
                          <a:ea typeface="Open Sans" panose="020B0606030504020204" pitchFamily="34" charset="0"/>
                          <a:cs typeface="Arial" panose="020B0604020202020204" pitchFamily="34" charset="0"/>
                        </a:rPr>
                        <a:t>.202</a:t>
                      </a:r>
                      <a:r>
                        <a:rPr lang="de-DE" sz="2000" dirty="0">
                          <a:solidFill>
                            <a:srgbClr val="FF0000"/>
                          </a:solidFill>
                          <a:latin typeface="Arial" panose="020B0604020202020204" pitchFamily="34" charset="0"/>
                          <a:ea typeface="Open Sans" panose="020B0606030504020204" pitchFamily="34" charset="0"/>
                          <a:cs typeface="Arial" panose="020B0604020202020204" pitchFamily="34" charset="0"/>
                        </a:rPr>
                        <a:t>X</a:t>
                      </a:r>
                      <a:r>
                        <a:rPr lang="de-DE" sz="2000"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de-DE" sz="2000" b="1" dirty="0">
                          <a:solidFill>
                            <a:srgbClr val="FF0000"/>
                          </a:solidFill>
                          <a:latin typeface="Arial" panose="020B0604020202020204" pitchFamily="34" charset="0"/>
                          <a:cs typeface="Arial" panose="020B0604020202020204" pitchFamily="34" charset="0"/>
                        </a:rPr>
                        <a:t>XX:XX </a:t>
                      </a:r>
                      <a:r>
                        <a:rPr lang="de-DE" sz="2000" b="1" dirty="0">
                          <a:solidFill>
                            <a:schemeClr val="bg2"/>
                          </a:solidFill>
                          <a:latin typeface="Arial" panose="020B0604020202020204" pitchFamily="34" charset="0"/>
                          <a:cs typeface="Arial" panose="020B0604020202020204" pitchFamily="34" charset="0"/>
                        </a:rPr>
                        <a:t>– </a:t>
                      </a:r>
                      <a:r>
                        <a:rPr lang="de-DE" sz="2000" b="1" dirty="0">
                          <a:solidFill>
                            <a:srgbClr val="FF0000"/>
                          </a:solidFill>
                          <a:latin typeface="Arial" panose="020B0604020202020204" pitchFamily="34" charset="0"/>
                          <a:cs typeface="Arial" panose="020B0604020202020204" pitchFamily="34" charset="0"/>
                        </a:rPr>
                        <a:t>XX:XX </a:t>
                      </a:r>
                      <a:r>
                        <a:rPr lang="de-DE" sz="2000" dirty="0">
                          <a:solidFill>
                            <a:schemeClr val="tx1"/>
                          </a:solidFill>
                          <a:latin typeface="Arial" panose="020B0604020202020204" pitchFamily="34" charset="0"/>
                          <a:ea typeface="Open Sans" panose="020B0606030504020204" pitchFamily="34" charset="0"/>
                          <a:cs typeface="Arial" panose="020B0604020202020204" pitchFamily="34" charset="0"/>
                        </a:rPr>
                        <a:t> Uhr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pic>
        <p:nvPicPr>
          <p:cNvPr id="15" name="Grafik 14">
            <a:extLst>
              <a:ext uri="{FF2B5EF4-FFF2-40B4-BE49-F238E27FC236}">
                <a16:creationId xmlns:a16="http://schemas.microsoft.com/office/drawing/2014/main" id="{A081EE06-059D-4193-87B8-69227A414183}"/>
              </a:ext>
            </a:extLst>
          </p:cNvPr>
          <p:cNvPicPr>
            <a:picLocks noChangeAspect="1"/>
          </p:cNvPicPr>
          <p:nvPr/>
        </p:nvPicPr>
        <p:blipFill>
          <a:blip r:embed="rId2"/>
          <a:stretch>
            <a:fillRect/>
          </a:stretch>
        </p:blipFill>
        <p:spPr>
          <a:xfrm>
            <a:off x="9112263" y="2662814"/>
            <a:ext cx="1587500" cy="1460500"/>
          </a:xfrm>
          <a:prstGeom prst="rect">
            <a:avLst/>
          </a:prstGeom>
        </p:spPr>
      </p:pic>
      <p:graphicFrame>
        <p:nvGraphicFramePr>
          <p:cNvPr id="16" name="Tabelle 15">
            <a:extLst>
              <a:ext uri="{FF2B5EF4-FFF2-40B4-BE49-F238E27FC236}">
                <a16:creationId xmlns:a16="http://schemas.microsoft.com/office/drawing/2014/main" id="{15F38BBD-DC01-495C-AEE1-204A020A2FBC}"/>
              </a:ext>
            </a:extLst>
          </p:cNvPr>
          <p:cNvGraphicFramePr>
            <a:graphicFrameLocks noGrp="1"/>
          </p:cNvGraphicFramePr>
          <p:nvPr>
            <p:extLst>
              <p:ext uri="{D42A27DB-BD31-4B8C-83A1-F6EECF244321}">
                <p14:modId xmlns:p14="http://schemas.microsoft.com/office/powerpoint/2010/main" val="1266892381"/>
              </p:ext>
            </p:extLst>
          </p:nvPr>
        </p:nvGraphicFramePr>
        <p:xfrm>
          <a:off x="1638301" y="4807400"/>
          <a:ext cx="7259637" cy="1101001"/>
        </p:xfrm>
        <a:graphic>
          <a:graphicData uri="http://schemas.openxmlformats.org/drawingml/2006/table">
            <a:tbl>
              <a:tblPr firstRow="1" bandRow="1">
                <a:tableStyleId>{B301B821-A1FF-4177-AEE7-76D212191A09}</a:tableStyleId>
              </a:tblPr>
              <a:tblGrid>
                <a:gridCol w="3634739">
                  <a:extLst>
                    <a:ext uri="{9D8B030D-6E8A-4147-A177-3AD203B41FA5}">
                      <a16:colId xmlns:a16="http://schemas.microsoft.com/office/drawing/2014/main" val="20000"/>
                    </a:ext>
                  </a:extLst>
                </a:gridCol>
                <a:gridCol w="3624898">
                  <a:extLst>
                    <a:ext uri="{9D8B030D-6E8A-4147-A177-3AD203B41FA5}">
                      <a16:colId xmlns:a16="http://schemas.microsoft.com/office/drawing/2014/main" val="20001"/>
                    </a:ext>
                  </a:extLst>
                </a:gridCol>
              </a:tblGrid>
              <a:tr h="399961">
                <a:tc>
                  <a:txBody>
                    <a:bodyPr/>
                    <a:lstStyle/>
                    <a:p>
                      <a:pPr algn="ctr"/>
                      <a:r>
                        <a:rPr lang="de-DE" sz="2000" kern="1200" dirty="0">
                          <a:latin typeface="Arial" panose="020B0604020202020204" pitchFamily="34" charset="0"/>
                          <a:ea typeface="Open Sans" panose="020B0606030504020204" pitchFamily="34" charset="0"/>
                          <a:cs typeface="Arial" panose="020B0604020202020204" pitchFamily="34" charset="0"/>
                        </a:rPr>
                        <a:t>Abschlusssitzung</a:t>
                      </a:r>
                      <a:endParaRPr lang="de-DE" sz="2000" b="1" kern="1200" dirty="0">
                        <a:solidFill>
                          <a:schemeClr val="lt1"/>
                        </a:solidFill>
                        <a:latin typeface="Arial" panose="020B0604020202020204" pitchFamily="34" charset="0"/>
                        <a:ea typeface="Open Sans" panose="020B0606030504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67A92"/>
                    </a:solidFill>
                  </a:tcPr>
                </a:tc>
                <a:tc>
                  <a:txBody>
                    <a:bodyPr/>
                    <a:lstStyle/>
                    <a:p>
                      <a:pPr algn="ctr"/>
                      <a:r>
                        <a:rPr lang="de-DE" sz="2000" dirty="0">
                          <a:latin typeface="Arial" panose="020B0604020202020204" pitchFamily="34" charset="0"/>
                          <a:ea typeface="Open Sans" panose="020B0606030504020204" pitchFamily="34" charset="0"/>
                          <a:cs typeface="Arial" panose="020B0604020202020204" pitchFamily="34" charset="0"/>
                        </a:rPr>
                        <a:t>Datum, Uhrzeit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67A92"/>
                    </a:solidFill>
                  </a:tcPr>
                </a:tc>
                <a:extLst>
                  <a:ext uri="{0D108BD9-81ED-4DB2-BD59-A6C34878D82A}">
                    <a16:rowId xmlns:a16="http://schemas.microsoft.com/office/drawing/2014/main" val="10000"/>
                  </a:ext>
                </a:extLst>
              </a:tr>
              <a:tr h="687557">
                <a:tc>
                  <a:txBody>
                    <a:bodyPr/>
                    <a:lstStyle/>
                    <a:p>
                      <a:pPr algn="ctr"/>
                      <a:r>
                        <a:rPr lang="de-DE" sz="2000" b="1" dirty="0">
                          <a:latin typeface="Arial" panose="020B0604020202020204" pitchFamily="34" charset="0"/>
                          <a:ea typeface="Open Sans" panose="020B0606030504020204" pitchFamily="34" charset="0"/>
                          <a:cs typeface="Arial" panose="020B0604020202020204" pitchFamily="34" charset="0"/>
                        </a:rPr>
                        <a:t>Alle Seminarteilnehmer*innen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sz="2000" dirty="0">
                          <a:solidFill>
                            <a:srgbClr val="FF0000"/>
                          </a:solidFill>
                          <a:latin typeface="Arial" panose="020B0604020202020204" pitchFamily="34" charset="0"/>
                          <a:ea typeface="Open Sans" panose="020B0606030504020204" pitchFamily="34" charset="0"/>
                          <a:cs typeface="Arial" panose="020B0604020202020204" pitchFamily="34" charset="0"/>
                        </a:rPr>
                        <a:t>XX.XX</a:t>
                      </a:r>
                      <a:r>
                        <a:rPr lang="de-DE" sz="2000" dirty="0">
                          <a:solidFill>
                            <a:schemeClr val="tx1"/>
                          </a:solidFill>
                          <a:latin typeface="Arial" panose="020B0604020202020204" pitchFamily="34" charset="0"/>
                          <a:ea typeface="Open Sans" panose="020B0606030504020204" pitchFamily="34" charset="0"/>
                          <a:cs typeface="Arial" panose="020B0604020202020204" pitchFamily="34" charset="0"/>
                        </a:rPr>
                        <a:t>.202</a:t>
                      </a:r>
                      <a:r>
                        <a:rPr lang="de-DE" sz="2000" dirty="0">
                          <a:solidFill>
                            <a:srgbClr val="FF0000"/>
                          </a:solidFill>
                          <a:latin typeface="Arial" panose="020B0604020202020204" pitchFamily="34" charset="0"/>
                          <a:ea typeface="Open Sans" panose="020B0606030504020204" pitchFamily="34" charset="0"/>
                          <a:cs typeface="Arial" panose="020B0604020202020204" pitchFamily="34" charset="0"/>
                        </a:rPr>
                        <a:t>X</a:t>
                      </a:r>
                      <a:r>
                        <a:rPr lang="de-DE" sz="2000"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de-DE" sz="2000" b="1" dirty="0">
                          <a:solidFill>
                            <a:srgbClr val="FF0000"/>
                          </a:solidFill>
                          <a:latin typeface="Arial" panose="020B0604020202020204" pitchFamily="34" charset="0"/>
                          <a:cs typeface="Arial" panose="020B0604020202020204" pitchFamily="34" charset="0"/>
                        </a:rPr>
                        <a:t>XX:XX </a:t>
                      </a:r>
                      <a:r>
                        <a:rPr lang="de-DE" sz="2000" b="1" dirty="0">
                          <a:solidFill>
                            <a:schemeClr val="bg2"/>
                          </a:solidFill>
                          <a:latin typeface="Arial" panose="020B0604020202020204" pitchFamily="34" charset="0"/>
                          <a:cs typeface="Arial" panose="020B0604020202020204" pitchFamily="34" charset="0"/>
                        </a:rPr>
                        <a:t>– </a:t>
                      </a:r>
                      <a:r>
                        <a:rPr lang="de-DE" sz="2000" b="1" dirty="0">
                          <a:solidFill>
                            <a:srgbClr val="FF0000"/>
                          </a:solidFill>
                          <a:latin typeface="Arial" panose="020B0604020202020204" pitchFamily="34" charset="0"/>
                          <a:cs typeface="Arial" panose="020B0604020202020204" pitchFamily="34" charset="0"/>
                        </a:rPr>
                        <a:t>XX:XX </a:t>
                      </a:r>
                      <a:r>
                        <a:rPr lang="de-DE" sz="2000" dirty="0">
                          <a:solidFill>
                            <a:schemeClr val="tx1"/>
                          </a:solidFill>
                          <a:latin typeface="Arial" panose="020B0604020202020204" pitchFamily="34" charset="0"/>
                          <a:ea typeface="Open Sans" panose="020B0606030504020204" pitchFamily="34" charset="0"/>
                          <a:cs typeface="Arial" panose="020B0604020202020204" pitchFamily="34" charset="0"/>
                        </a:rPr>
                        <a:t>Uhr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cxnSp>
        <p:nvCxnSpPr>
          <p:cNvPr id="17" name="Gerader Verbinder 16">
            <a:extLst>
              <a:ext uri="{FF2B5EF4-FFF2-40B4-BE49-F238E27FC236}">
                <a16:creationId xmlns:a16="http://schemas.microsoft.com/office/drawing/2014/main" id="{011064C0-1CB2-4031-98C8-B1EEEE33A885}"/>
              </a:ext>
            </a:extLst>
          </p:cNvPr>
          <p:cNvCxnSpPr>
            <a:cxnSpLocks/>
          </p:cNvCxnSpPr>
          <p:nvPr/>
        </p:nvCxnSpPr>
        <p:spPr>
          <a:xfrm>
            <a:off x="170121" y="4426589"/>
            <a:ext cx="11748610" cy="0"/>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Grafik 17">
            <a:extLst>
              <a:ext uri="{FF2B5EF4-FFF2-40B4-BE49-F238E27FC236}">
                <a16:creationId xmlns:a16="http://schemas.microsoft.com/office/drawing/2014/main" id="{C38C7F3F-8195-40D1-8327-A52E90EC76C3}"/>
              </a:ext>
            </a:extLst>
          </p:cNvPr>
          <p:cNvPicPr>
            <a:picLocks noChangeAspect="1"/>
          </p:cNvPicPr>
          <p:nvPr/>
        </p:nvPicPr>
        <p:blipFill>
          <a:blip r:embed="rId3"/>
          <a:stretch>
            <a:fillRect/>
          </a:stretch>
        </p:blipFill>
        <p:spPr>
          <a:xfrm>
            <a:off x="9363369" y="4784680"/>
            <a:ext cx="1129784" cy="1073695"/>
          </a:xfrm>
          <a:prstGeom prst="rect">
            <a:avLst/>
          </a:prstGeom>
        </p:spPr>
      </p:pic>
    </p:spTree>
    <p:extLst>
      <p:ext uri="{BB962C8B-B14F-4D97-AF65-F5344CB8AC3E}">
        <p14:creationId xmlns:p14="http://schemas.microsoft.com/office/powerpoint/2010/main" val="2049842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FB9EE16-6E8E-D0DD-270F-3C398B652150}"/>
              </a:ext>
            </a:extLst>
          </p:cNvPr>
          <p:cNvSpPr>
            <a:spLocks noGrp="1"/>
          </p:cNvSpPr>
          <p:nvPr>
            <p:ph type="title"/>
          </p:nvPr>
        </p:nvSpPr>
        <p:spPr>
          <a:xfrm>
            <a:off x="2697985" y="692621"/>
            <a:ext cx="8335775" cy="877099"/>
          </a:xfrm>
        </p:spPr>
        <p:txBody>
          <a:bodyPr/>
          <a:lstStyle/>
          <a:p>
            <a:r>
              <a:rPr lang="de-DE" dirty="0">
                <a:cs typeface="Arial" panose="020B0604020202020204" pitchFamily="34" charset="0"/>
              </a:rPr>
              <a:t>Welche Fragen sind noch offen?</a:t>
            </a:r>
          </a:p>
        </p:txBody>
      </p:sp>
      <p:sp>
        <p:nvSpPr>
          <p:cNvPr id="4" name="Datumsplatzhalter 3">
            <a:extLst>
              <a:ext uri="{FF2B5EF4-FFF2-40B4-BE49-F238E27FC236}">
                <a16:creationId xmlns:a16="http://schemas.microsoft.com/office/drawing/2014/main" id="{619F1146-1AAD-E7E2-5480-15599CAC21FB}"/>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pic>
        <p:nvPicPr>
          <p:cNvPr id="1026" name="Picture 2" descr="Rotes Fragezeichen - Kostenlose Vektor-Clipart-Bilder auf creazilla.com">
            <a:extLst>
              <a:ext uri="{FF2B5EF4-FFF2-40B4-BE49-F238E27FC236}">
                <a16:creationId xmlns:a16="http://schemas.microsoft.com/office/drawing/2014/main" id="{D854AAE6-16E8-B2BA-CD6E-CF1ACA93C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38614">
            <a:off x="4792804" y="1470660"/>
            <a:ext cx="2287764"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B718F26F-D5B1-77BB-E9F9-9DF8E8738F34}"/>
              </a:ext>
            </a:extLst>
          </p:cNvPr>
          <p:cNvSpPr txBox="1"/>
          <p:nvPr/>
        </p:nvSpPr>
        <p:spPr>
          <a:xfrm>
            <a:off x="4137660" y="5285098"/>
            <a:ext cx="3756660" cy="215444"/>
          </a:xfrm>
          <a:prstGeom prst="rect">
            <a:avLst/>
          </a:prstGeom>
          <a:noFill/>
        </p:spPr>
        <p:txBody>
          <a:bodyPr wrap="square">
            <a:spAutoFit/>
          </a:bodyPr>
          <a:lstStyle/>
          <a:p>
            <a:r>
              <a:rPr lang="de-DE" sz="800" dirty="0">
                <a:latin typeface="Arial" panose="020B0604020202020204" pitchFamily="34" charset="0"/>
                <a:cs typeface="Arial" panose="020B0604020202020204" pitchFamily="34" charset="0"/>
              </a:rPr>
              <a:t>https://creazilla.com/de/media/clipart/3152918/rotes-fragezeichen</a:t>
            </a:r>
          </a:p>
        </p:txBody>
      </p:sp>
    </p:spTree>
    <p:extLst>
      <p:ext uri="{BB962C8B-B14F-4D97-AF65-F5344CB8AC3E}">
        <p14:creationId xmlns:p14="http://schemas.microsoft.com/office/powerpoint/2010/main" val="3035084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C160E-51B7-46C9-88AC-0AA52BA25B01}"/>
              </a:ext>
            </a:extLst>
          </p:cNvPr>
          <p:cNvSpPr>
            <a:spLocks noGrp="1"/>
          </p:cNvSpPr>
          <p:nvPr>
            <p:ph type="title"/>
          </p:nvPr>
        </p:nvSpPr>
        <p:spPr/>
        <p:txBody>
          <a:bodyPr/>
          <a:lstStyle/>
          <a:p>
            <a:r>
              <a:rPr lang="de-DE" dirty="0">
                <a:cs typeface="Arial" panose="020B0604020202020204" pitchFamily="34" charset="0"/>
              </a:rPr>
              <a:t>Modulabschluss</a:t>
            </a:r>
          </a:p>
        </p:txBody>
      </p:sp>
      <p:sp>
        <p:nvSpPr>
          <p:cNvPr id="3" name="Textplatzhalter 2">
            <a:extLst>
              <a:ext uri="{FF2B5EF4-FFF2-40B4-BE49-F238E27FC236}">
                <a16:creationId xmlns:a16="http://schemas.microsoft.com/office/drawing/2014/main" id="{14E6418A-40A6-47C5-BB44-4F4B060B542A}"/>
              </a:ext>
            </a:extLst>
          </p:cNvPr>
          <p:cNvSpPr>
            <a:spLocks noGrp="1"/>
          </p:cNvSpPr>
          <p:nvPr>
            <p:ph type="body" sz="quarter" idx="13"/>
          </p:nvPr>
        </p:nvSpPr>
        <p:spPr/>
        <p:txBody>
          <a:bodyPr/>
          <a:lstStyle/>
          <a:p>
            <a:r>
              <a:rPr lang="de-DE" dirty="0"/>
              <a:t>03</a:t>
            </a:r>
          </a:p>
        </p:txBody>
      </p:sp>
      <p:sp>
        <p:nvSpPr>
          <p:cNvPr id="4" name="Datumsplatzhalter 3">
            <a:extLst>
              <a:ext uri="{FF2B5EF4-FFF2-40B4-BE49-F238E27FC236}">
                <a16:creationId xmlns:a16="http://schemas.microsoft.com/office/drawing/2014/main" id="{C46F763C-5485-4401-8585-504D79E6377A}"/>
              </a:ext>
            </a:extLst>
          </p:cNvPr>
          <p:cNvSpPr>
            <a:spLocks noGrp="1"/>
          </p:cNvSpPr>
          <p:nvPr>
            <p:ph type="dt" sz="half" idx="14"/>
          </p:nvPr>
        </p:nvSpPr>
        <p:spPr/>
        <p:txBody>
          <a:bodyPr/>
          <a:lstStyle/>
          <a:p>
            <a:fld id="{962E2233-BC02-4692-A2EE-F8906B800895}" type="datetime1">
              <a:rPr lang="de-DE" smtClean="0">
                <a:cs typeface="Arial" panose="020B0604020202020204" pitchFamily="34" charset="0"/>
              </a:rPr>
              <a:t>08.09.2025</a:t>
            </a:fld>
            <a:endParaRPr lang="de-DE" dirty="0">
              <a:cs typeface="Arial" panose="020B0604020202020204" pitchFamily="34" charset="0"/>
            </a:endParaRPr>
          </a:p>
        </p:txBody>
      </p:sp>
    </p:spTree>
    <p:extLst>
      <p:ext uri="{BB962C8B-B14F-4D97-AF65-F5344CB8AC3E}">
        <p14:creationId xmlns:p14="http://schemas.microsoft.com/office/powerpoint/2010/main" val="3136232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D3DDEC-5F92-4A9F-8769-65058B490DB4}"/>
              </a:ext>
            </a:extLst>
          </p:cNvPr>
          <p:cNvSpPr>
            <a:spLocks noGrp="1"/>
          </p:cNvSpPr>
          <p:nvPr>
            <p:ph type="title"/>
          </p:nvPr>
        </p:nvSpPr>
        <p:spPr>
          <a:xfrm>
            <a:off x="686305" y="491060"/>
            <a:ext cx="10954833" cy="559974"/>
          </a:xfrm>
        </p:spPr>
        <p:txBody>
          <a:bodyPr/>
          <a:lstStyle/>
          <a:p>
            <a:r>
              <a:rPr lang="de-DE" dirty="0">
                <a:cs typeface="Arial" panose="020B0604020202020204" pitchFamily="34" charset="0"/>
              </a:rPr>
              <a:t>EOP-Modulabschluss: Ihre Leistungen</a:t>
            </a:r>
          </a:p>
        </p:txBody>
      </p:sp>
      <p:sp>
        <p:nvSpPr>
          <p:cNvPr id="4" name="Datumsplatzhalter 3">
            <a:extLst>
              <a:ext uri="{FF2B5EF4-FFF2-40B4-BE49-F238E27FC236}">
                <a16:creationId xmlns:a16="http://schemas.microsoft.com/office/drawing/2014/main" id="{F03EB68D-8055-4A8F-88F6-CB6B9D8FF73B}"/>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graphicFrame>
        <p:nvGraphicFramePr>
          <p:cNvPr id="5" name="Diagramm 4">
            <a:extLst>
              <a:ext uri="{FF2B5EF4-FFF2-40B4-BE49-F238E27FC236}">
                <a16:creationId xmlns:a16="http://schemas.microsoft.com/office/drawing/2014/main" id="{FAA8A08C-EA76-4CEF-8FC1-A362288223BD}"/>
              </a:ext>
            </a:extLst>
          </p:cNvPr>
          <p:cNvGraphicFramePr/>
          <p:nvPr>
            <p:extLst>
              <p:ext uri="{D42A27DB-BD31-4B8C-83A1-F6EECF244321}">
                <p14:modId xmlns:p14="http://schemas.microsoft.com/office/powerpoint/2010/main" val="207033368"/>
              </p:ext>
            </p:extLst>
          </p:nvPr>
        </p:nvGraphicFramePr>
        <p:xfrm>
          <a:off x="2922246" y="1184173"/>
          <a:ext cx="6495023" cy="4760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feil nach unten 9">
            <a:extLst>
              <a:ext uri="{FF2B5EF4-FFF2-40B4-BE49-F238E27FC236}">
                <a16:creationId xmlns:a16="http://schemas.microsoft.com/office/drawing/2014/main" id="{A91DABD2-AB1B-4D2C-9EAA-BBF0A5907F82}"/>
              </a:ext>
            </a:extLst>
          </p:cNvPr>
          <p:cNvSpPr/>
          <p:nvPr/>
        </p:nvSpPr>
        <p:spPr>
          <a:xfrm>
            <a:off x="3824427" y="1198653"/>
            <a:ext cx="1320258" cy="2738564"/>
          </a:xfrm>
          <a:prstGeom prst="downArrow">
            <a:avLst>
              <a:gd name="adj1" fmla="val 71587"/>
              <a:gd name="adj2" fmla="val 45019"/>
            </a:avLst>
          </a:prstGeom>
          <a:solidFill>
            <a:srgbClr val="F0A9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200" b="1" dirty="0">
                <a:latin typeface="Arial" panose="020B0604020202020204" pitchFamily="34" charset="0"/>
                <a:cs typeface="Arial" panose="020B0604020202020204" pitchFamily="34" charset="0"/>
              </a:rPr>
              <a:t>Portfolio &amp; Lern-module</a:t>
            </a:r>
          </a:p>
        </p:txBody>
      </p:sp>
      <p:sp>
        <p:nvSpPr>
          <p:cNvPr id="8" name="Legende mit Pfeil nach links 13">
            <a:extLst>
              <a:ext uri="{FF2B5EF4-FFF2-40B4-BE49-F238E27FC236}">
                <a16:creationId xmlns:a16="http://schemas.microsoft.com/office/drawing/2014/main" id="{0C076927-4F3C-4CB6-9378-3C6486281D1A}"/>
              </a:ext>
            </a:extLst>
          </p:cNvPr>
          <p:cNvSpPr/>
          <p:nvPr/>
        </p:nvSpPr>
        <p:spPr>
          <a:xfrm>
            <a:off x="7184376" y="1212187"/>
            <a:ext cx="2446719" cy="612954"/>
          </a:xfrm>
          <a:prstGeom prst="leftArrowCallout">
            <a:avLst>
              <a:gd name="adj1" fmla="val 25000"/>
              <a:gd name="adj2" fmla="val 25000"/>
              <a:gd name="adj3" fmla="val 25000"/>
              <a:gd name="adj4" fmla="val 82669"/>
            </a:avLst>
          </a:prstGeom>
          <a:solidFill>
            <a:srgbClr val="8CCAA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latin typeface="Arial" panose="020B0604020202020204" pitchFamily="34" charset="0"/>
                <a:cs typeface="Arial" panose="020B0604020202020204" pitchFamily="34" charset="0"/>
              </a:rPr>
              <a:t>Aktive Teilnahme am Seminar und Bearbeitung der Seminaraufgaben</a:t>
            </a:r>
          </a:p>
        </p:txBody>
      </p:sp>
      <p:sp>
        <p:nvSpPr>
          <p:cNvPr id="9" name="Rechteck 8">
            <a:extLst>
              <a:ext uri="{FF2B5EF4-FFF2-40B4-BE49-F238E27FC236}">
                <a16:creationId xmlns:a16="http://schemas.microsoft.com/office/drawing/2014/main" id="{F7FD6E81-A7F0-4029-BBC4-C12C890DE6A5}"/>
              </a:ext>
            </a:extLst>
          </p:cNvPr>
          <p:cNvSpPr/>
          <p:nvPr/>
        </p:nvSpPr>
        <p:spPr>
          <a:xfrm rot="1510523">
            <a:off x="3781921" y="4157484"/>
            <a:ext cx="1578373" cy="508906"/>
          </a:xfrm>
          <a:prstGeom prst="rect">
            <a:avLst/>
          </a:prstGeom>
          <a:solidFill>
            <a:srgbClr val="FFEF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200" dirty="0" err="1">
                <a:solidFill>
                  <a:srgbClr val="B82F37"/>
                </a:solidFill>
                <a:latin typeface="Arial" panose="020B0604020202020204" pitchFamily="34" charset="0"/>
                <a:cs typeface="Arial" panose="020B0604020202020204" pitchFamily="34" charset="0"/>
              </a:rPr>
              <a:t>WiSe</a:t>
            </a:r>
            <a:r>
              <a:rPr lang="de-DE" sz="1200" dirty="0">
                <a:solidFill>
                  <a:srgbClr val="B82F37"/>
                </a:solidFill>
                <a:latin typeface="Arial" panose="020B0604020202020204" pitchFamily="34" charset="0"/>
                <a:cs typeface="Arial" panose="020B0604020202020204" pitchFamily="34" charset="0"/>
              </a:rPr>
              <a:t> bis 30.03.</a:t>
            </a:r>
          </a:p>
          <a:p>
            <a:pPr algn="ctr"/>
            <a:r>
              <a:rPr lang="de-DE" sz="1200" dirty="0" err="1">
                <a:solidFill>
                  <a:srgbClr val="B82F37"/>
                </a:solidFill>
                <a:latin typeface="Arial" panose="020B0604020202020204" pitchFamily="34" charset="0"/>
                <a:cs typeface="Arial" panose="020B0604020202020204" pitchFamily="34" charset="0"/>
              </a:rPr>
              <a:t>SoSe</a:t>
            </a:r>
            <a:r>
              <a:rPr lang="de-DE" sz="1200" dirty="0">
                <a:solidFill>
                  <a:srgbClr val="B82F37"/>
                </a:solidFill>
                <a:latin typeface="Arial" panose="020B0604020202020204" pitchFamily="34" charset="0"/>
                <a:cs typeface="Arial" panose="020B0604020202020204" pitchFamily="34" charset="0"/>
              </a:rPr>
              <a:t> bis 30.09.</a:t>
            </a:r>
          </a:p>
        </p:txBody>
      </p:sp>
      <p:sp>
        <p:nvSpPr>
          <p:cNvPr id="10" name="Rechteck 9">
            <a:extLst>
              <a:ext uri="{FF2B5EF4-FFF2-40B4-BE49-F238E27FC236}">
                <a16:creationId xmlns:a16="http://schemas.microsoft.com/office/drawing/2014/main" id="{26D7E668-52B2-4501-A2F3-D1C331A23E71}"/>
              </a:ext>
            </a:extLst>
          </p:cNvPr>
          <p:cNvSpPr/>
          <p:nvPr/>
        </p:nvSpPr>
        <p:spPr>
          <a:xfrm rot="20301584">
            <a:off x="6997956" y="5139129"/>
            <a:ext cx="1975254" cy="486997"/>
          </a:xfrm>
          <a:prstGeom prst="rect">
            <a:avLst/>
          </a:prstGeom>
          <a:solidFill>
            <a:srgbClr val="FFEF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200" dirty="0">
                <a:solidFill>
                  <a:srgbClr val="B82F37"/>
                </a:solidFill>
                <a:latin typeface="Arial" panose="020B0604020202020204" pitchFamily="34" charset="0"/>
                <a:cs typeface="Arial" panose="020B0604020202020204" pitchFamily="34" charset="0"/>
              </a:rPr>
              <a:t>i.d.R. </a:t>
            </a:r>
            <a:r>
              <a:rPr lang="de-DE" sz="1200" dirty="0" err="1">
                <a:solidFill>
                  <a:srgbClr val="B82F37"/>
                </a:solidFill>
                <a:latin typeface="Arial" panose="020B0604020202020204" pitchFamily="34" charset="0"/>
                <a:cs typeface="Arial" panose="020B0604020202020204" pitchFamily="34" charset="0"/>
              </a:rPr>
              <a:t>WiSe</a:t>
            </a:r>
            <a:r>
              <a:rPr lang="de-DE" sz="1200" dirty="0">
                <a:solidFill>
                  <a:srgbClr val="B82F37"/>
                </a:solidFill>
                <a:latin typeface="Arial" panose="020B0604020202020204" pitchFamily="34" charset="0"/>
                <a:cs typeface="Arial" panose="020B0604020202020204" pitchFamily="34" charset="0"/>
              </a:rPr>
              <a:t> bis 15.06.</a:t>
            </a:r>
          </a:p>
          <a:p>
            <a:pPr algn="ctr"/>
            <a:r>
              <a:rPr lang="de-DE" sz="1200" dirty="0" err="1">
                <a:solidFill>
                  <a:srgbClr val="B82F37"/>
                </a:solidFill>
                <a:latin typeface="Arial" panose="020B0604020202020204" pitchFamily="34" charset="0"/>
                <a:cs typeface="Arial" panose="020B0604020202020204" pitchFamily="34" charset="0"/>
              </a:rPr>
              <a:t>SoSe</a:t>
            </a:r>
            <a:r>
              <a:rPr lang="de-DE" sz="1200" dirty="0">
                <a:solidFill>
                  <a:srgbClr val="B82F37"/>
                </a:solidFill>
                <a:latin typeface="Arial" panose="020B0604020202020204" pitchFamily="34" charset="0"/>
                <a:cs typeface="Arial" panose="020B0604020202020204" pitchFamily="34" charset="0"/>
              </a:rPr>
              <a:t> bis 15.12.</a:t>
            </a:r>
          </a:p>
        </p:txBody>
      </p:sp>
      <p:sp>
        <p:nvSpPr>
          <p:cNvPr id="11" name="Legende mit Pfeil nach links 3">
            <a:extLst>
              <a:ext uri="{FF2B5EF4-FFF2-40B4-BE49-F238E27FC236}">
                <a16:creationId xmlns:a16="http://schemas.microsoft.com/office/drawing/2014/main" id="{8877A02C-F374-4C10-B851-04C813C7E66A}"/>
              </a:ext>
            </a:extLst>
          </p:cNvPr>
          <p:cNvSpPr/>
          <p:nvPr/>
        </p:nvSpPr>
        <p:spPr>
          <a:xfrm>
            <a:off x="7174342" y="2256219"/>
            <a:ext cx="2456251" cy="603210"/>
          </a:xfrm>
          <a:prstGeom prst="leftArrowCallout">
            <a:avLst>
              <a:gd name="adj1" fmla="val 25000"/>
              <a:gd name="adj2" fmla="val 25000"/>
              <a:gd name="adj3" fmla="val 25000"/>
              <a:gd name="adj4" fmla="val 81644"/>
            </a:avLst>
          </a:prstGeom>
          <a:solidFill>
            <a:srgbClr val="8CCAA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latin typeface="Arial" panose="020B0604020202020204" pitchFamily="34" charset="0"/>
                <a:cs typeface="Arial" panose="020B0604020202020204" pitchFamily="34" charset="0"/>
              </a:rPr>
              <a:t>Durchführung des Praktikums</a:t>
            </a:r>
          </a:p>
        </p:txBody>
      </p:sp>
      <p:sp>
        <p:nvSpPr>
          <p:cNvPr id="12" name="Legende mit Pfeil nach links 3">
            <a:extLst>
              <a:ext uri="{FF2B5EF4-FFF2-40B4-BE49-F238E27FC236}">
                <a16:creationId xmlns:a16="http://schemas.microsoft.com/office/drawing/2014/main" id="{297F9A65-AA43-4890-9314-44EF8C7A7BB3}"/>
              </a:ext>
            </a:extLst>
          </p:cNvPr>
          <p:cNvSpPr/>
          <p:nvPr/>
        </p:nvSpPr>
        <p:spPr>
          <a:xfrm>
            <a:off x="7174341" y="3290507"/>
            <a:ext cx="2456251" cy="603210"/>
          </a:xfrm>
          <a:prstGeom prst="leftArrowCallout">
            <a:avLst>
              <a:gd name="adj1" fmla="val 25000"/>
              <a:gd name="adj2" fmla="val 25000"/>
              <a:gd name="adj3" fmla="val 25000"/>
              <a:gd name="adj4" fmla="val 81644"/>
            </a:avLst>
          </a:prstGeom>
          <a:solidFill>
            <a:srgbClr val="8CCAA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latin typeface="Arial" panose="020B0604020202020204" pitchFamily="34" charset="0"/>
                <a:cs typeface="Arial" panose="020B0604020202020204" pitchFamily="34" charset="0"/>
              </a:rPr>
              <a:t>Teilnahme an der Abschlusssitzung</a:t>
            </a:r>
          </a:p>
        </p:txBody>
      </p:sp>
      <p:sp>
        <p:nvSpPr>
          <p:cNvPr id="13" name="Legende mit Pfeil nach links 3">
            <a:extLst>
              <a:ext uri="{FF2B5EF4-FFF2-40B4-BE49-F238E27FC236}">
                <a16:creationId xmlns:a16="http://schemas.microsoft.com/office/drawing/2014/main" id="{BC6C78DF-1CA3-404D-A248-C97A07269061}"/>
              </a:ext>
            </a:extLst>
          </p:cNvPr>
          <p:cNvSpPr/>
          <p:nvPr/>
        </p:nvSpPr>
        <p:spPr>
          <a:xfrm flipH="1">
            <a:off x="1338047" y="2256219"/>
            <a:ext cx="2446719" cy="603210"/>
          </a:xfrm>
          <a:prstGeom prst="leftArrowCallout">
            <a:avLst>
              <a:gd name="adj1" fmla="val 25000"/>
              <a:gd name="adj2" fmla="val 25000"/>
              <a:gd name="adj3" fmla="val 25000"/>
              <a:gd name="adj4" fmla="val 81644"/>
            </a:avLst>
          </a:prstGeom>
          <a:solidFill>
            <a:srgbClr val="8CCAA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latin typeface="Arial" panose="020B0604020202020204" pitchFamily="34" charset="0"/>
                <a:cs typeface="Arial" panose="020B0604020202020204" pitchFamily="34" charset="0"/>
              </a:rPr>
              <a:t>Bearbeitung des Portfolios (Frist durch Dozierende)</a:t>
            </a:r>
          </a:p>
        </p:txBody>
      </p:sp>
    </p:spTree>
    <p:extLst>
      <p:ext uri="{BB962C8B-B14F-4D97-AF65-F5344CB8AC3E}">
        <p14:creationId xmlns:p14="http://schemas.microsoft.com/office/powerpoint/2010/main" val="1962882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44E225A-9C1E-463E-9D02-400AE906C243}"/>
              </a:ext>
            </a:extLst>
          </p:cNvPr>
          <p:cNvSpPr>
            <a:spLocks noGrp="1"/>
          </p:cNvSpPr>
          <p:nvPr>
            <p:ph sz="half" idx="1"/>
          </p:nvPr>
        </p:nvSpPr>
        <p:spPr>
          <a:xfrm>
            <a:off x="686305" y="1242816"/>
            <a:ext cx="10717420" cy="4266444"/>
          </a:xfrm>
        </p:spPr>
        <p:txBody>
          <a:bodyPr/>
          <a:lstStyle/>
          <a:p>
            <a:pPr marL="0" indent="0">
              <a:lnSpc>
                <a:spcPct val="140000"/>
              </a:lnSpc>
              <a:buNone/>
            </a:pPr>
            <a:r>
              <a:rPr lang="de-DE" sz="1800" b="1" dirty="0"/>
              <a:t>Alle Dokumente finden Sie im EOP Begleitkurs digital. </a:t>
            </a:r>
            <a:endParaRPr lang="de-DE" sz="1800" dirty="0"/>
          </a:p>
          <a:p>
            <a:pPr marL="0" indent="0">
              <a:buNone/>
            </a:pPr>
            <a:r>
              <a:rPr lang="de-DE" sz="1800" dirty="0"/>
              <a:t>Für die Verbuchung Ihrer Punkte laden Sie die </a:t>
            </a:r>
            <a:r>
              <a:rPr lang="de-DE" sz="1800" b="1" dirty="0"/>
              <a:t>Bescheinigung zum Eignungs- und Orientierungspraktikum in Ihrem ILIAS-Kurs (im Portfolio) </a:t>
            </a:r>
            <a:r>
              <a:rPr lang="de-DE" sz="1800" dirty="0"/>
              <a:t>nach dem </a:t>
            </a:r>
            <a:r>
              <a:rPr lang="de-DE" sz="1800" b="1" dirty="0"/>
              <a:t>Praktikumsende </a:t>
            </a:r>
            <a:r>
              <a:rPr lang="de-DE" sz="1800" dirty="0"/>
              <a:t>hoch. </a:t>
            </a:r>
          </a:p>
          <a:p>
            <a:pPr marL="742950" lvl="1" indent="-342900">
              <a:buFont typeface="Arial" charset="0"/>
              <a:buChar char="•"/>
            </a:pPr>
            <a:r>
              <a:rPr lang="de-DE" sz="1800" dirty="0"/>
              <a:t>Den Schulteil bescheinigt die Schule nach erfolgreichem Praktikum per Unterschrift und Stempel auf dem </a:t>
            </a:r>
            <a:r>
              <a:rPr lang="de-DE" sz="1800" dirty="0">
                <a:hlinkClick r:id="rId3"/>
              </a:rPr>
              <a:t>Vordruck</a:t>
            </a:r>
            <a:r>
              <a:rPr lang="de-DE" sz="1800" dirty="0"/>
              <a:t>. </a:t>
            </a:r>
          </a:p>
          <a:p>
            <a:pPr marL="742950" lvl="1" indent="-342900">
              <a:buFont typeface="Arial" charset="0"/>
              <a:buChar char="•"/>
            </a:pPr>
            <a:r>
              <a:rPr lang="de-DE" sz="1800" dirty="0"/>
              <a:t>Den Seminarteil bescheinigt Ihr Dozent/Ihre Dozentin auf direktem Wege dem ZfL. Fügen Sie die Schulbescheinigung für Ihre*n Dozierende*n Ihrem Portfolio hinzu. </a:t>
            </a:r>
          </a:p>
          <a:p>
            <a:pPr marL="742950" lvl="1" indent="-342900">
              <a:buFont typeface="Arial" charset="0"/>
              <a:buChar char="•"/>
            </a:pPr>
            <a:r>
              <a:rPr lang="de-DE" sz="1800" dirty="0"/>
              <a:t>Laden Sie es außerdem zentral in Ilias hoch: </a:t>
            </a:r>
            <a:r>
              <a:rPr lang="de-DE" sz="1800" dirty="0">
                <a:hlinkClick r:id="rId4"/>
              </a:rPr>
              <a:t>Direktlink</a:t>
            </a:r>
            <a:endParaRPr lang="de-DE" sz="1800" dirty="0"/>
          </a:p>
          <a:p>
            <a:pPr marL="0" indent="0">
              <a:buNone/>
            </a:pPr>
            <a:r>
              <a:rPr lang="de-DE" sz="1800" dirty="0"/>
              <a:t>Ihre Leistungspunkte werden dann i.d.R. bis zum </a:t>
            </a:r>
            <a:r>
              <a:rPr lang="de-DE" sz="1800" b="1" dirty="0"/>
              <a:t>15.12. (</a:t>
            </a:r>
            <a:r>
              <a:rPr lang="de-DE" sz="1800" b="1" dirty="0" err="1"/>
              <a:t>SoSe</a:t>
            </a:r>
            <a:r>
              <a:rPr lang="de-DE" sz="1800" b="1" dirty="0"/>
              <a:t>), </a:t>
            </a:r>
            <a:r>
              <a:rPr lang="de-DE" sz="1800" dirty="0"/>
              <a:t>bzw.</a:t>
            </a:r>
            <a:r>
              <a:rPr lang="de-DE" sz="1800" b="1" dirty="0"/>
              <a:t> 15.06. (WiSe) </a:t>
            </a:r>
            <a:r>
              <a:rPr lang="de-DE" sz="1800" dirty="0"/>
              <a:t>verbucht.</a:t>
            </a:r>
          </a:p>
          <a:p>
            <a:pPr marL="0" indent="0">
              <a:buNone/>
            </a:pPr>
            <a:r>
              <a:rPr lang="de-DE" sz="1800" b="1" dirty="0"/>
              <a:t>Achtung: </a:t>
            </a:r>
            <a:r>
              <a:rPr lang="de-DE" sz="1800" dirty="0"/>
              <a:t>Spätere Einreichungen können erst in der folgenden Verbuchungsphase, ein Semester später, berücksichtigt werden. Bitte wenden Sie sich dann an </a:t>
            </a:r>
            <a:r>
              <a:rPr lang="de-DE" sz="1800" dirty="0">
                <a:hlinkClick r:id="rId5"/>
              </a:rPr>
              <a:t>zfl-praxisphasen@uni-koeln.de</a:t>
            </a:r>
            <a:r>
              <a:rPr lang="de-DE" sz="1800" dirty="0"/>
              <a:t>.</a:t>
            </a:r>
          </a:p>
          <a:p>
            <a:pPr marL="0" indent="0" algn="ctr">
              <a:lnSpc>
                <a:spcPct val="140000"/>
              </a:lnSpc>
              <a:buNone/>
            </a:pPr>
            <a:endParaRPr lang="de-DE" sz="1800" b="1" dirty="0"/>
          </a:p>
          <a:p>
            <a:endParaRPr lang="de-DE" sz="1800" dirty="0"/>
          </a:p>
        </p:txBody>
      </p:sp>
      <p:sp>
        <p:nvSpPr>
          <p:cNvPr id="3" name="Titel 2">
            <a:extLst>
              <a:ext uri="{FF2B5EF4-FFF2-40B4-BE49-F238E27FC236}">
                <a16:creationId xmlns:a16="http://schemas.microsoft.com/office/drawing/2014/main" id="{E6519AC1-9A84-478F-BA09-495169805FA4}"/>
              </a:ext>
            </a:extLst>
          </p:cNvPr>
          <p:cNvSpPr>
            <a:spLocks noGrp="1"/>
          </p:cNvSpPr>
          <p:nvPr>
            <p:ph type="title"/>
          </p:nvPr>
        </p:nvSpPr>
        <p:spPr/>
        <p:txBody>
          <a:bodyPr/>
          <a:lstStyle/>
          <a:p>
            <a:r>
              <a:rPr lang="de-DE" dirty="0">
                <a:cs typeface="Arial" panose="020B0604020202020204" pitchFamily="34" charset="0"/>
              </a:rPr>
              <a:t>EOP-Modulabschluss</a:t>
            </a:r>
          </a:p>
        </p:txBody>
      </p:sp>
      <p:sp>
        <p:nvSpPr>
          <p:cNvPr id="4" name="Datumsplatzhalter 3">
            <a:extLst>
              <a:ext uri="{FF2B5EF4-FFF2-40B4-BE49-F238E27FC236}">
                <a16:creationId xmlns:a16="http://schemas.microsoft.com/office/drawing/2014/main" id="{9554BE0B-48F0-4C56-8FD5-3D7652A59F43}"/>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Tree>
    <p:extLst>
      <p:ext uri="{BB962C8B-B14F-4D97-AF65-F5344CB8AC3E}">
        <p14:creationId xmlns:p14="http://schemas.microsoft.com/office/powerpoint/2010/main" val="674317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65BC340-C34F-4218-A493-27797B9E9B9D}"/>
              </a:ext>
            </a:extLst>
          </p:cNvPr>
          <p:cNvSpPr>
            <a:spLocks noGrp="1"/>
          </p:cNvSpPr>
          <p:nvPr>
            <p:ph sz="half" idx="1"/>
          </p:nvPr>
        </p:nvSpPr>
        <p:spPr>
          <a:xfrm>
            <a:off x="618583" y="1605951"/>
            <a:ext cx="10954833" cy="4435030"/>
          </a:xfrm>
        </p:spPr>
        <p:txBody>
          <a:bodyPr/>
          <a:lstStyle/>
          <a:p>
            <a:pPr marL="342900" indent="-342900">
              <a:lnSpc>
                <a:spcPct val="150000"/>
              </a:lnSpc>
              <a:spcAft>
                <a:spcPts val="0"/>
              </a:spcAft>
            </a:pPr>
            <a:r>
              <a:rPr lang="de-DE" sz="1600" dirty="0">
                <a:ea typeface="Open Sans" panose="020B0606030504020204" pitchFamily="34" charset="0"/>
              </a:rPr>
              <a:t>Bitte melden Sie sich im </a:t>
            </a:r>
            <a:r>
              <a:rPr lang="de-DE" sz="1600" b="1" dirty="0" err="1">
                <a:ea typeface="Open Sans" panose="020B0606030504020204" pitchFamily="34" charset="0"/>
              </a:rPr>
              <a:t>SoSe</a:t>
            </a:r>
            <a:r>
              <a:rPr lang="de-DE" sz="1600" b="1" dirty="0">
                <a:ea typeface="Open Sans" panose="020B0606030504020204" pitchFamily="34" charset="0"/>
              </a:rPr>
              <a:t> vom 01.09. – 15.10. </a:t>
            </a:r>
            <a:r>
              <a:rPr lang="de-DE" sz="1600" dirty="0">
                <a:ea typeface="Open Sans" panose="020B0606030504020204" pitchFamily="34" charset="0"/>
              </a:rPr>
              <a:t>und im </a:t>
            </a:r>
            <a:r>
              <a:rPr lang="de-DE" sz="1600" b="1" dirty="0">
                <a:ea typeface="Open Sans" panose="020B0606030504020204" pitchFamily="34" charset="0"/>
              </a:rPr>
              <a:t>WiSe vom 01.03. – 15.04.</a:t>
            </a:r>
            <a:r>
              <a:rPr lang="de-DE" sz="1600" b="1" dirty="0">
                <a:solidFill>
                  <a:srgbClr val="FF0000"/>
                </a:solidFill>
                <a:ea typeface="Open Sans" panose="020B0606030504020204" pitchFamily="34" charset="0"/>
              </a:rPr>
              <a:t> </a:t>
            </a:r>
            <a:r>
              <a:rPr lang="de-DE" sz="1600" dirty="0">
                <a:ea typeface="Open Sans" panose="020B0606030504020204" pitchFamily="34" charset="0"/>
              </a:rPr>
              <a:t>eigenständig zur Modulabschlussprüfung (MAP) in Klips 2.0 an (Ausnahme: siehe unten). Wenn Sie alle Leistungen innerhalb der vorgegebenen Frist Ihrer/Ihres Dozierenden erbracht haben, werden Ihre Leistungspunkte im </a:t>
            </a:r>
            <a:r>
              <a:rPr lang="de-DE" sz="1600" b="1" dirty="0" err="1">
                <a:ea typeface="Open Sans" panose="020B0606030504020204" pitchFamily="34" charset="0"/>
              </a:rPr>
              <a:t>SoSe</a:t>
            </a:r>
            <a:r>
              <a:rPr lang="de-DE" sz="1600" b="1" dirty="0">
                <a:ea typeface="Open Sans" panose="020B0606030504020204" pitchFamily="34" charset="0"/>
              </a:rPr>
              <a:t> bis zum 15.12. </a:t>
            </a:r>
            <a:r>
              <a:rPr lang="de-DE" sz="1600" dirty="0">
                <a:ea typeface="Open Sans" panose="020B0606030504020204" pitchFamily="34" charset="0"/>
              </a:rPr>
              <a:t>und im </a:t>
            </a:r>
            <a:r>
              <a:rPr lang="de-DE" sz="1600" b="1" dirty="0">
                <a:ea typeface="Open Sans" panose="020B0606030504020204" pitchFamily="34" charset="0"/>
              </a:rPr>
              <a:t>WiSe bis zum 15.06. </a:t>
            </a:r>
            <a:r>
              <a:rPr lang="de-DE" sz="1600" dirty="0">
                <a:ea typeface="Open Sans" panose="020B0606030504020204" pitchFamily="34" charset="0"/>
              </a:rPr>
              <a:t>verbucht. </a:t>
            </a:r>
          </a:p>
          <a:p>
            <a:pPr marL="342900" indent="-342900">
              <a:lnSpc>
                <a:spcPct val="150000"/>
              </a:lnSpc>
              <a:spcAft>
                <a:spcPts val="0"/>
              </a:spcAft>
            </a:pPr>
            <a:r>
              <a:rPr lang="de-DE" sz="1600" dirty="0">
                <a:ea typeface="Open Sans" panose="020B0606030504020204" pitchFamily="34" charset="0"/>
              </a:rPr>
              <a:t>Sollten Sie Ihre Leistungen später fertigstellen, verzögert sich die Leistungsverbuchung bis zum Beginn des nächsten Semesters. </a:t>
            </a:r>
          </a:p>
          <a:p>
            <a:pPr marL="342900" indent="-342900">
              <a:lnSpc>
                <a:spcPct val="150000"/>
              </a:lnSpc>
              <a:spcAft>
                <a:spcPts val="0"/>
              </a:spcAft>
              <a:buFont typeface="Wingdings" panose="05000000000000000000" pitchFamily="2" charset="2"/>
              <a:buChar char="Ø"/>
            </a:pPr>
            <a:r>
              <a:rPr lang="de-DE" sz="1600" b="1" dirty="0"/>
              <a:t>Ausnahme: </a:t>
            </a:r>
            <a:r>
              <a:rPr lang="de-DE" sz="1600" dirty="0"/>
              <a:t>Wenn Sie einen </a:t>
            </a:r>
            <a:r>
              <a:rPr lang="de-DE" sz="1600" b="1" dirty="0"/>
              <a:t>Übergang in den Master </a:t>
            </a:r>
            <a:r>
              <a:rPr lang="de-DE" sz="1600" u="sng" dirty="0"/>
              <a:t>oder</a:t>
            </a:r>
            <a:r>
              <a:rPr lang="de-DE" sz="1600" dirty="0"/>
              <a:t> eine </a:t>
            </a:r>
            <a:r>
              <a:rPr lang="de-DE" sz="1600" b="1" dirty="0"/>
              <a:t>Exmatrikulation</a:t>
            </a:r>
            <a:r>
              <a:rPr lang="de-DE" sz="1600" dirty="0"/>
              <a:t> zum nächsten Semester planen (aber auch nur dann!), melden Sie sich bereits im </a:t>
            </a:r>
            <a:r>
              <a:rPr lang="de-DE" sz="1600" b="1" dirty="0" err="1">
                <a:ea typeface="Open Sans" panose="020B0606030504020204" pitchFamily="34" charset="0"/>
              </a:rPr>
              <a:t>SoSe</a:t>
            </a:r>
            <a:r>
              <a:rPr lang="de-DE" sz="1600" b="1" dirty="0">
                <a:ea typeface="Open Sans" panose="020B0606030504020204" pitchFamily="34" charset="0"/>
              </a:rPr>
              <a:t> vom 01.07. – 15.08. </a:t>
            </a:r>
            <a:r>
              <a:rPr lang="de-DE" sz="1600" dirty="0">
                <a:ea typeface="Open Sans" panose="020B0606030504020204" pitchFamily="34" charset="0"/>
              </a:rPr>
              <a:t>und im </a:t>
            </a:r>
            <a:r>
              <a:rPr lang="de-DE" sz="1600" b="1" dirty="0">
                <a:ea typeface="Open Sans" panose="020B0606030504020204" pitchFamily="34" charset="0"/>
              </a:rPr>
              <a:t>WiSe vom 15.01. – 15.02.</a:t>
            </a:r>
            <a:r>
              <a:rPr lang="de-DE" sz="1600" b="1" dirty="0">
                <a:solidFill>
                  <a:srgbClr val="FF0000"/>
                </a:solidFill>
                <a:ea typeface="Open Sans" panose="020B0606030504020204" pitchFamily="34" charset="0"/>
              </a:rPr>
              <a:t> </a:t>
            </a:r>
            <a:r>
              <a:rPr lang="de-DE" sz="1600" dirty="0"/>
              <a:t>für die MAP an.</a:t>
            </a:r>
          </a:p>
          <a:p>
            <a:pPr marL="342900" indent="-342900">
              <a:lnSpc>
                <a:spcPct val="150000"/>
              </a:lnSpc>
              <a:spcAft>
                <a:spcPts val="0"/>
              </a:spcAft>
              <a:buFont typeface="Wingdings" panose="05000000000000000000" pitchFamily="2" charset="2"/>
              <a:buChar char="Ø"/>
            </a:pPr>
            <a:r>
              <a:rPr lang="de-DE" sz="1600" b="1" dirty="0">
                <a:ea typeface="Open Sans" panose="020B0606030504020204" pitchFamily="34" charset="0"/>
              </a:rPr>
              <a:t>Wichtig:</a:t>
            </a:r>
            <a:r>
              <a:rPr lang="de-DE" sz="1600" dirty="0">
                <a:ea typeface="Open Sans" panose="020B0606030504020204" pitchFamily="34" charset="0"/>
              </a:rPr>
              <a:t> Wenn Sie Leistungen nicht innerhalb der von Ihrer/Ihrem Dozierenden vorgegebenen Frist erbringen können, sprechen Sie dies immer mit Ihrer/Ihrem Dozierenden ab und vereinbaren Sie eine geeignete und verbindliche Nachfrist. </a:t>
            </a:r>
            <a:r>
              <a:rPr lang="de-DE" sz="1600" dirty="0">
                <a:solidFill>
                  <a:srgbClr val="C00000"/>
                </a:solidFill>
              </a:rPr>
              <a:t> </a:t>
            </a:r>
          </a:p>
          <a:p>
            <a:pPr marL="342900" indent="-342900">
              <a:lnSpc>
                <a:spcPct val="150000"/>
              </a:lnSpc>
              <a:spcAft>
                <a:spcPts val="0"/>
              </a:spcAft>
              <a:buFont typeface="Wingdings" panose="05000000000000000000" pitchFamily="2" charset="2"/>
              <a:buChar char="Ø"/>
            </a:pPr>
            <a:endParaRPr lang="de-DE" sz="1600" dirty="0"/>
          </a:p>
          <a:p>
            <a:pPr>
              <a:lnSpc>
                <a:spcPct val="150000"/>
              </a:lnSpc>
              <a:spcAft>
                <a:spcPts val="0"/>
              </a:spcAft>
            </a:pPr>
            <a:endParaRPr lang="de-DE" sz="1600" dirty="0"/>
          </a:p>
        </p:txBody>
      </p:sp>
      <p:sp>
        <p:nvSpPr>
          <p:cNvPr id="3" name="Titel 2">
            <a:extLst>
              <a:ext uri="{FF2B5EF4-FFF2-40B4-BE49-F238E27FC236}">
                <a16:creationId xmlns:a16="http://schemas.microsoft.com/office/drawing/2014/main" id="{42ACA6FE-5F86-45A8-B500-B29094DA9010}"/>
              </a:ext>
            </a:extLst>
          </p:cNvPr>
          <p:cNvSpPr>
            <a:spLocks noGrp="1"/>
          </p:cNvSpPr>
          <p:nvPr>
            <p:ph type="title"/>
          </p:nvPr>
        </p:nvSpPr>
        <p:spPr>
          <a:xfrm>
            <a:off x="618583" y="390321"/>
            <a:ext cx="10954833" cy="1215630"/>
          </a:xfrm>
        </p:spPr>
        <p:txBody>
          <a:bodyPr/>
          <a:lstStyle/>
          <a:p>
            <a:r>
              <a:rPr lang="de-DE" dirty="0">
                <a:cs typeface="Arial" panose="020B0604020202020204" pitchFamily="34" charset="0"/>
              </a:rPr>
              <a:t>EOP-Modulabschluss: Anmeldung zur MAP und Verbuchung der Leistungspunkte</a:t>
            </a:r>
          </a:p>
        </p:txBody>
      </p:sp>
      <p:sp>
        <p:nvSpPr>
          <p:cNvPr id="4" name="Datumsplatzhalter 3">
            <a:extLst>
              <a:ext uri="{FF2B5EF4-FFF2-40B4-BE49-F238E27FC236}">
                <a16:creationId xmlns:a16="http://schemas.microsoft.com/office/drawing/2014/main" id="{E132034A-D990-453C-9A09-51E58478C0C1}"/>
              </a:ext>
            </a:extLst>
          </p:cNvPr>
          <p:cNvSpPr>
            <a:spLocks noGrp="1"/>
          </p:cNvSpPr>
          <p:nvPr>
            <p:ph type="dt" sz="half" idx="10"/>
          </p:nvPr>
        </p:nvSpPr>
        <p:spPr>
          <a:xfrm>
            <a:off x="7608505" y="6222627"/>
            <a:ext cx="1221711" cy="244830"/>
          </a:xfrm>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Tree>
    <p:extLst>
      <p:ext uri="{BB962C8B-B14F-4D97-AF65-F5344CB8AC3E}">
        <p14:creationId xmlns:p14="http://schemas.microsoft.com/office/powerpoint/2010/main" val="3127844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E361C0-4203-4052-962B-0F050FBC4CD1}"/>
              </a:ext>
            </a:extLst>
          </p:cNvPr>
          <p:cNvSpPr>
            <a:spLocks noGrp="1"/>
          </p:cNvSpPr>
          <p:nvPr>
            <p:ph type="title"/>
          </p:nvPr>
        </p:nvSpPr>
        <p:spPr/>
        <p:txBody>
          <a:bodyPr/>
          <a:lstStyle/>
          <a:p>
            <a:r>
              <a:rPr lang="de-DE" dirty="0" err="1">
                <a:cs typeface="Arial" panose="020B0604020202020204" pitchFamily="34" charset="0"/>
              </a:rPr>
              <a:t>masterzulassung</a:t>
            </a:r>
            <a:endParaRPr lang="de-DE" dirty="0">
              <a:cs typeface="Arial" panose="020B0604020202020204" pitchFamily="34" charset="0"/>
            </a:endParaRPr>
          </a:p>
        </p:txBody>
      </p:sp>
      <p:sp>
        <p:nvSpPr>
          <p:cNvPr id="3" name="Textplatzhalter 2">
            <a:extLst>
              <a:ext uri="{FF2B5EF4-FFF2-40B4-BE49-F238E27FC236}">
                <a16:creationId xmlns:a16="http://schemas.microsoft.com/office/drawing/2014/main" id="{815035CE-E6F0-4200-B3B6-076B224F4DF5}"/>
              </a:ext>
            </a:extLst>
          </p:cNvPr>
          <p:cNvSpPr>
            <a:spLocks noGrp="1"/>
          </p:cNvSpPr>
          <p:nvPr>
            <p:ph type="body" sz="quarter" idx="13"/>
          </p:nvPr>
        </p:nvSpPr>
        <p:spPr/>
        <p:txBody>
          <a:bodyPr/>
          <a:lstStyle/>
          <a:p>
            <a:r>
              <a:rPr lang="de-DE" dirty="0"/>
              <a:t>04</a:t>
            </a:r>
          </a:p>
        </p:txBody>
      </p:sp>
      <p:sp>
        <p:nvSpPr>
          <p:cNvPr id="4" name="Datumsplatzhalter 3">
            <a:extLst>
              <a:ext uri="{FF2B5EF4-FFF2-40B4-BE49-F238E27FC236}">
                <a16:creationId xmlns:a16="http://schemas.microsoft.com/office/drawing/2014/main" id="{41F3ED2E-6461-43C6-B2C1-21B9F800A789}"/>
              </a:ext>
            </a:extLst>
          </p:cNvPr>
          <p:cNvSpPr>
            <a:spLocks noGrp="1"/>
          </p:cNvSpPr>
          <p:nvPr>
            <p:ph type="dt" sz="half" idx="14"/>
          </p:nvPr>
        </p:nvSpPr>
        <p:spPr/>
        <p:txBody>
          <a:bodyPr/>
          <a:lstStyle/>
          <a:p>
            <a:fld id="{962E2233-BC02-4692-A2EE-F8906B800895}" type="datetime1">
              <a:rPr lang="de-DE" smtClean="0">
                <a:cs typeface="Arial" panose="020B0604020202020204" pitchFamily="34" charset="0"/>
              </a:rPr>
              <a:t>08.09.2025</a:t>
            </a:fld>
            <a:endParaRPr lang="de-DE" dirty="0">
              <a:cs typeface="Arial" panose="020B0604020202020204" pitchFamily="34" charset="0"/>
            </a:endParaRPr>
          </a:p>
        </p:txBody>
      </p:sp>
    </p:spTree>
    <p:extLst>
      <p:ext uri="{BB962C8B-B14F-4D97-AF65-F5344CB8AC3E}">
        <p14:creationId xmlns:p14="http://schemas.microsoft.com/office/powerpoint/2010/main" val="2317777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F427008-25FF-48F0-A354-992D9F0078C4}"/>
              </a:ext>
            </a:extLst>
          </p:cNvPr>
          <p:cNvSpPr>
            <a:spLocks noGrp="1"/>
          </p:cNvSpPr>
          <p:nvPr>
            <p:ph sz="half" idx="1"/>
          </p:nvPr>
        </p:nvSpPr>
        <p:spPr>
          <a:xfrm>
            <a:off x="686304" y="1366122"/>
            <a:ext cx="10954833" cy="681135"/>
          </a:xfrm>
        </p:spPr>
        <p:txBody>
          <a:bodyPr/>
          <a:lstStyle/>
          <a:p>
            <a:pPr marL="0" indent="0">
              <a:lnSpc>
                <a:spcPct val="150000"/>
              </a:lnSpc>
              <a:buNone/>
            </a:pPr>
            <a:r>
              <a:rPr lang="de-DE" dirty="0"/>
              <a:t>Das EOP ist </a:t>
            </a:r>
            <a:r>
              <a:rPr lang="de-DE" b="1" dirty="0"/>
              <a:t>Voraussetzung für die Masterbewerbung</a:t>
            </a:r>
            <a:r>
              <a:rPr lang="de-DE" dirty="0"/>
              <a:t>, d.h. es muss zur Masterbewerbung bereits verbucht sein. Bitte beachten Sie dies bei Ihrer Studienplanung! Ein Beispiel:</a:t>
            </a:r>
          </a:p>
          <a:p>
            <a:pPr marL="0" indent="0">
              <a:lnSpc>
                <a:spcPct val="150000"/>
              </a:lnSpc>
              <a:buNone/>
            </a:pPr>
            <a:endParaRPr lang="de-DE" dirty="0"/>
          </a:p>
        </p:txBody>
      </p:sp>
      <p:sp>
        <p:nvSpPr>
          <p:cNvPr id="3" name="Titel 2">
            <a:extLst>
              <a:ext uri="{FF2B5EF4-FFF2-40B4-BE49-F238E27FC236}">
                <a16:creationId xmlns:a16="http://schemas.microsoft.com/office/drawing/2014/main" id="{0F5EEDA7-042E-454C-9430-9758436CA411}"/>
              </a:ext>
            </a:extLst>
          </p:cNvPr>
          <p:cNvSpPr>
            <a:spLocks noGrp="1"/>
          </p:cNvSpPr>
          <p:nvPr>
            <p:ph type="title"/>
          </p:nvPr>
        </p:nvSpPr>
        <p:spPr/>
        <p:txBody>
          <a:bodyPr/>
          <a:lstStyle/>
          <a:p>
            <a:r>
              <a:rPr lang="de-DE" dirty="0">
                <a:cs typeface="Arial" panose="020B0604020202020204" pitchFamily="34" charset="0"/>
              </a:rPr>
              <a:t>Masterzulassungsordnung WiSe</a:t>
            </a:r>
          </a:p>
        </p:txBody>
      </p:sp>
      <p:sp>
        <p:nvSpPr>
          <p:cNvPr id="4" name="Datumsplatzhalter 3">
            <a:extLst>
              <a:ext uri="{FF2B5EF4-FFF2-40B4-BE49-F238E27FC236}">
                <a16:creationId xmlns:a16="http://schemas.microsoft.com/office/drawing/2014/main" id="{7E4EE55F-809F-44A4-BCB1-EB48F26FD505}"/>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graphicFrame>
        <p:nvGraphicFramePr>
          <p:cNvPr id="5" name="Diagramm 4">
            <a:extLst>
              <a:ext uri="{FF2B5EF4-FFF2-40B4-BE49-F238E27FC236}">
                <a16:creationId xmlns:a16="http://schemas.microsoft.com/office/drawing/2014/main" id="{763DFA07-F338-4D83-9B86-A5F867A07FB3}"/>
              </a:ext>
            </a:extLst>
          </p:cNvPr>
          <p:cNvGraphicFramePr/>
          <p:nvPr>
            <p:extLst>
              <p:ext uri="{D42A27DB-BD31-4B8C-83A1-F6EECF244321}">
                <p14:modId xmlns:p14="http://schemas.microsoft.com/office/powerpoint/2010/main" val="3247735136"/>
              </p:ext>
            </p:extLst>
          </p:nvPr>
        </p:nvGraphicFramePr>
        <p:xfrm>
          <a:off x="686304" y="2294138"/>
          <a:ext cx="7595847" cy="3623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5115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5C0B5-DCC8-4A36-8A7A-6CAAF89AE7BB}"/>
              </a:ext>
            </a:extLst>
          </p:cNvPr>
          <p:cNvSpPr>
            <a:spLocks noGrp="1"/>
          </p:cNvSpPr>
          <p:nvPr>
            <p:ph type="title"/>
          </p:nvPr>
        </p:nvSpPr>
        <p:spPr/>
        <p:txBody>
          <a:bodyPr/>
          <a:lstStyle/>
          <a:p>
            <a:r>
              <a:rPr lang="de-DE" dirty="0">
                <a:cs typeface="Arial" panose="020B0604020202020204" pitchFamily="34" charset="0"/>
              </a:rPr>
              <a:t>Vorstellungsrunde</a:t>
            </a:r>
          </a:p>
        </p:txBody>
      </p:sp>
      <p:sp>
        <p:nvSpPr>
          <p:cNvPr id="4" name="Datumsplatzhalter 3">
            <a:extLst>
              <a:ext uri="{FF2B5EF4-FFF2-40B4-BE49-F238E27FC236}">
                <a16:creationId xmlns:a16="http://schemas.microsoft.com/office/drawing/2014/main" id="{D0EB4BDE-BBD1-418E-88B5-69D1A5C51E88}"/>
              </a:ext>
            </a:extLst>
          </p:cNvPr>
          <p:cNvSpPr>
            <a:spLocks noGrp="1"/>
          </p:cNvSpPr>
          <p:nvPr>
            <p:ph type="dt" sz="half" idx="14"/>
          </p:nvPr>
        </p:nvSpPr>
        <p:spPr/>
        <p:txBody>
          <a:bodyPr/>
          <a:lstStyle/>
          <a:p>
            <a:fld id="{962E2233-BC02-4692-A2EE-F8906B800895}" type="datetime1">
              <a:rPr lang="de-DE" smtClean="0">
                <a:cs typeface="Arial" panose="020B0604020202020204" pitchFamily="34" charset="0"/>
              </a:rPr>
              <a:t>08.09.2025</a:t>
            </a:fld>
            <a:endParaRPr lang="de-DE" dirty="0">
              <a:cs typeface="Arial" panose="020B0604020202020204" pitchFamily="34" charset="0"/>
            </a:endParaRPr>
          </a:p>
        </p:txBody>
      </p:sp>
      <p:sp>
        <p:nvSpPr>
          <p:cNvPr id="6" name="Textplatzhalter 2">
            <a:extLst>
              <a:ext uri="{FF2B5EF4-FFF2-40B4-BE49-F238E27FC236}">
                <a16:creationId xmlns:a16="http://schemas.microsoft.com/office/drawing/2014/main" id="{545634C6-A074-4F49-9881-12EEF43B501B}"/>
              </a:ext>
            </a:extLst>
          </p:cNvPr>
          <p:cNvSpPr>
            <a:spLocks noGrp="1"/>
          </p:cNvSpPr>
          <p:nvPr>
            <p:ph type="body" sz="quarter" idx="13"/>
          </p:nvPr>
        </p:nvSpPr>
        <p:spPr>
          <a:xfrm>
            <a:off x="625151" y="331894"/>
            <a:ext cx="2608263" cy="1584219"/>
          </a:xfrm>
        </p:spPr>
        <p:txBody>
          <a:bodyPr/>
          <a:lstStyle/>
          <a:p>
            <a:r>
              <a:rPr lang="de-DE" dirty="0"/>
              <a:t>01</a:t>
            </a:r>
          </a:p>
        </p:txBody>
      </p:sp>
    </p:spTree>
    <p:extLst>
      <p:ext uri="{BB962C8B-B14F-4D97-AF65-F5344CB8AC3E}">
        <p14:creationId xmlns:p14="http://schemas.microsoft.com/office/powerpoint/2010/main" val="2355689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F427008-25FF-48F0-A354-992D9F0078C4}"/>
              </a:ext>
            </a:extLst>
          </p:cNvPr>
          <p:cNvSpPr>
            <a:spLocks noGrp="1"/>
          </p:cNvSpPr>
          <p:nvPr>
            <p:ph sz="half" idx="1"/>
          </p:nvPr>
        </p:nvSpPr>
        <p:spPr>
          <a:xfrm>
            <a:off x="686304" y="1366122"/>
            <a:ext cx="10954833" cy="681135"/>
          </a:xfrm>
        </p:spPr>
        <p:txBody>
          <a:bodyPr/>
          <a:lstStyle/>
          <a:p>
            <a:pPr marL="0" indent="0">
              <a:lnSpc>
                <a:spcPct val="150000"/>
              </a:lnSpc>
              <a:buNone/>
            </a:pPr>
            <a:r>
              <a:rPr lang="de-DE" dirty="0"/>
              <a:t>Das EOP ist </a:t>
            </a:r>
            <a:r>
              <a:rPr lang="de-DE" b="1" dirty="0"/>
              <a:t>Voraussetzung für die Masterbewerbung</a:t>
            </a:r>
            <a:r>
              <a:rPr lang="de-DE" dirty="0"/>
              <a:t>, d.h. es muss zur Masterbewerbung bereits verbucht sein. Bitte beachten Sie dies bei Ihrer Studienplanung! Ein Beispiel:</a:t>
            </a:r>
          </a:p>
          <a:p>
            <a:pPr marL="0" indent="0">
              <a:lnSpc>
                <a:spcPct val="150000"/>
              </a:lnSpc>
              <a:buNone/>
            </a:pPr>
            <a:endParaRPr lang="de-DE" dirty="0"/>
          </a:p>
        </p:txBody>
      </p:sp>
      <p:sp>
        <p:nvSpPr>
          <p:cNvPr id="3" name="Titel 2">
            <a:extLst>
              <a:ext uri="{FF2B5EF4-FFF2-40B4-BE49-F238E27FC236}">
                <a16:creationId xmlns:a16="http://schemas.microsoft.com/office/drawing/2014/main" id="{0F5EEDA7-042E-454C-9430-9758436CA411}"/>
              </a:ext>
            </a:extLst>
          </p:cNvPr>
          <p:cNvSpPr>
            <a:spLocks noGrp="1"/>
          </p:cNvSpPr>
          <p:nvPr>
            <p:ph type="title"/>
          </p:nvPr>
        </p:nvSpPr>
        <p:spPr/>
        <p:txBody>
          <a:bodyPr/>
          <a:lstStyle/>
          <a:p>
            <a:r>
              <a:rPr lang="de-DE" dirty="0">
                <a:cs typeface="Arial" panose="020B0604020202020204" pitchFamily="34" charset="0"/>
              </a:rPr>
              <a:t>Masterzulassungsordnung </a:t>
            </a:r>
            <a:r>
              <a:rPr lang="de-DE" dirty="0" err="1">
                <a:cs typeface="Arial" panose="020B0604020202020204" pitchFamily="34" charset="0"/>
              </a:rPr>
              <a:t>SoSe</a:t>
            </a:r>
            <a:endParaRPr lang="de-DE" dirty="0">
              <a:cs typeface="Arial" panose="020B0604020202020204" pitchFamily="34" charset="0"/>
            </a:endParaRPr>
          </a:p>
        </p:txBody>
      </p:sp>
      <p:sp>
        <p:nvSpPr>
          <p:cNvPr id="4" name="Datumsplatzhalter 3">
            <a:extLst>
              <a:ext uri="{FF2B5EF4-FFF2-40B4-BE49-F238E27FC236}">
                <a16:creationId xmlns:a16="http://schemas.microsoft.com/office/drawing/2014/main" id="{7E4EE55F-809F-44A4-BCB1-EB48F26FD505}"/>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graphicFrame>
        <p:nvGraphicFramePr>
          <p:cNvPr id="5" name="Diagramm 4">
            <a:extLst>
              <a:ext uri="{FF2B5EF4-FFF2-40B4-BE49-F238E27FC236}">
                <a16:creationId xmlns:a16="http://schemas.microsoft.com/office/drawing/2014/main" id="{763DFA07-F338-4D83-9B86-A5F867A07FB3}"/>
              </a:ext>
            </a:extLst>
          </p:cNvPr>
          <p:cNvGraphicFramePr/>
          <p:nvPr>
            <p:extLst>
              <p:ext uri="{D42A27DB-BD31-4B8C-83A1-F6EECF244321}">
                <p14:modId xmlns:p14="http://schemas.microsoft.com/office/powerpoint/2010/main" val="3911495928"/>
              </p:ext>
            </p:extLst>
          </p:nvPr>
        </p:nvGraphicFramePr>
        <p:xfrm>
          <a:off x="686304" y="2294138"/>
          <a:ext cx="7595847" cy="3623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3511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BA675-40BA-4C8C-87EA-52377E1D949F}"/>
              </a:ext>
            </a:extLst>
          </p:cNvPr>
          <p:cNvSpPr>
            <a:spLocks noGrp="1"/>
          </p:cNvSpPr>
          <p:nvPr>
            <p:ph type="title"/>
          </p:nvPr>
        </p:nvSpPr>
        <p:spPr/>
        <p:txBody>
          <a:bodyPr/>
          <a:lstStyle/>
          <a:p>
            <a:r>
              <a:rPr lang="de-DE" dirty="0">
                <a:cs typeface="Arial" panose="020B0604020202020204" pitchFamily="34" charset="0"/>
              </a:rPr>
              <a:t>Der EOP Begleitkurs Digital</a:t>
            </a:r>
          </a:p>
        </p:txBody>
      </p:sp>
      <p:sp>
        <p:nvSpPr>
          <p:cNvPr id="3" name="Textplatzhalter 2">
            <a:extLst>
              <a:ext uri="{FF2B5EF4-FFF2-40B4-BE49-F238E27FC236}">
                <a16:creationId xmlns:a16="http://schemas.microsoft.com/office/drawing/2014/main" id="{9CD282CF-3285-4EE1-9D58-E6C2A9D5B5FB}"/>
              </a:ext>
            </a:extLst>
          </p:cNvPr>
          <p:cNvSpPr>
            <a:spLocks noGrp="1"/>
          </p:cNvSpPr>
          <p:nvPr>
            <p:ph type="body" sz="quarter" idx="13"/>
          </p:nvPr>
        </p:nvSpPr>
        <p:spPr/>
        <p:txBody>
          <a:bodyPr/>
          <a:lstStyle/>
          <a:p>
            <a:r>
              <a:rPr lang="de-DE" dirty="0"/>
              <a:t>05</a:t>
            </a:r>
          </a:p>
        </p:txBody>
      </p:sp>
      <p:sp>
        <p:nvSpPr>
          <p:cNvPr id="4" name="Datumsplatzhalter 3">
            <a:extLst>
              <a:ext uri="{FF2B5EF4-FFF2-40B4-BE49-F238E27FC236}">
                <a16:creationId xmlns:a16="http://schemas.microsoft.com/office/drawing/2014/main" id="{C21C6A00-89B6-4910-B24D-40296DB5DD4D}"/>
              </a:ext>
            </a:extLst>
          </p:cNvPr>
          <p:cNvSpPr>
            <a:spLocks noGrp="1"/>
          </p:cNvSpPr>
          <p:nvPr>
            <p:ph type="dt" sz="half" idx="14"/>
          </p:nvPr>
        </p:nvSpPr>
        <p:spPr/>
        <p:txBody>
          <a:bodyPr/>
          <a:lstStyle/>
          <a:p>
            <a:fld id="{962E2233-BC02-4692-A2EE-F8906B800895}" type="datetime1">
              <a:rPr lang="de-DE" smtClean="0">
                <a:cs typeface="Arial" panose="020B0604020202020204" pitchFamily="34" charset="0"/>
              </a:rPr>
              <a:t>08.09.2025</a:t>
            </a:fld>
            <a:endParaRPr lang="de-DE" dirty="0">
              <a:cs typeface="Arial" panose="020B0604020202020204" pitchFamily="34" charset="0"/>
            </a:endParaRPr>
          </a:p>
        </p:txBody>
      </p:sp>
    </p:spTree>
    <p:extLst>
      <p:ext uri="{BB962C8B-B14F-4D97-AF65-F5344CB8AC3E}">
        <p14:creationId xmlns:p14="http://schemas.microsoft.com/office/powerpoint/2010/main" val="2157752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Screenshot, Cartoon, Design enthält.&#10;&#10;Automatisch generierte Beschreibung">
            <a:extLst>
              <a:ext uri="{FF2B5EF4-FFF2-40B4-BE49-F238E27FC236}">
                <a16:creationId xmlns:a16="http://schemas.microsoft.com/office/drawing/2014/main" id="{CE28CC77-DEA4-5DD2-2FCE-67696758908A}"/>
              </a:ext>
            </a:extLst>
          </p:cNvPr>
          <p:cNvPicPr>
            <a:picLocks noChangeAspect="1"/>
          </p:cNvPicPr>
          <p:nvPr/>
        </p:nvPicPr>
        <p:blipFill>
          <a:blip r:embed="rId3"/>
          <a:stretch>
            <a:fillRect/>
          </a:stretch>
        </p:blipFill>
        <p:spPr>
          <a:xfrm>
            <a:off x="4685003" y="1043555"/>
            <a:ext cx="6104368" cy="5524641"/>
          </a:xfrm>
          <a:prstGeom prst="rect">
            <a:avLst/>
          </a:prstGeom>
        </p:spPr>
      </p:pic>
      <p:sp>
        <p:nvSpPr>
          <p:cNvPr id="2" name="Inhaltsplatzhalter 1">
            <a:extLst>
              <a:ext uri="{FF2B5EF4-FFF2-40B4-BE49-F238E27FC236}">
                <a16:creationId xmlns:a16="http://schemas.microsoft.com/office/drawing/2014/main" id="{FD0B9B0A-AB61-4CDD-8199-4EEBA87F438F}"/>
              </a:ext>
            </a:extLst>
          </p:cNvPr>
          <p:cNvSpPr>
            <a:spLocks noGrp="1"/>
          </p:cNvSpPr>
          <p:nvPr>
            <p:ph sz="half" idx="1"/>
          </p:nvPr>
        </p:nvSpPr>
        <p:spPr>
          <a:xfrm>
            <a:off x="414085" y="2732726"/>
            <a:ext cx="4119067" cy="1392548"/>
          </a:xfrm>
        </p:spPr>
        <p:txBody>
          <a:bodyPr/>
          <a:lstStyle/>
          <a:p>
            <a:pPr marL="0" indent="0">
              <a:buNone/>
            </a:pPr>
            <a:r>
              <a:rPr lang="de-DE" dirty="0">
                <a:hlinkClick r:id="rId4"/>
              </a:rPr>
              <a:t>https://zfl-lernen.de/online-kurs/praxisphasentransparenz/eop-digitaler-begleitkurs/</a:t>
            </a:r>
            <a:r>
              <a:rPr lang="de-DE" dirty="0"/>
              <a:t> </a:t>
            </a:r>
          </a:p>
        </p:txBody>
      </p:sp>
      <p:sp>
        <p:nvSpPr>
          <p:cNvPr id="3" name="Titel 2">
            <a:extLst>
              <a:ext uri="{FF2B5EF4-FFF2-40B4-BE49-F238E27FC236}">
                <a16:creationId xmlns:a16="http://schemas.microsoft.com/office/drawing/2014/main" id="{FBD0E5D2-ADEF-4491-8BC3-AF7A45B9197C}"/>
              </a:ext>
            </a:extLst>
          </p:cNvPr>
          <p:cNvSpPr>
            <a:spLocks noGrp="1"/>
          </p:cNvSpPr>
          <p:nvPr>
            <p:ph type="title"/>
          </p:nvPr>
        </p:nvSpPr>
        <p:spPr/>
        <p:txBody>
          <a:bodyPr/>
          <a:lstStyle/>
          <a:p>
            <a:r>
              <a:rPr lang="de-DE" dirty="0">
                <a:cs typeface="Arial" panose="020B0604020202020204" pitchFamily="34" charset="0"/>
              </a:rPr>
              <a:t>Der EOP Begleitkurs digital: Alle Informationen auf einen Blick</a:t>
            </a:r>
          </a:p>
        </p:txBody>
      </p:sp>
      <p:sp>
        <p:nvSpPr>
          <p:cNvPr id="4" name="Datumsplatzhalter 3">
            <a:extLst>
              <a:ext uri="{FF2B5EF4-FFF2-40B4-BE49-F238E27FC236}">
                <a16:creationId xmlns:a16="http://schemas.microsoft.com/office/drawing/2014/main" id="{5E3995E9-0D11-46F7-A025-C6CC18F9BDFE}"/>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
        <p:nvSpPr>
          <p:cNvPr id="5" name="Ellipse 4">
            <a:extLst>
              <a:ext uri="{FF2B5EF4-FFF2-40B4-BE49-F238E27FC236}">
                <a16:creationId xmlns:a16="http://schemas.microsoft.com/office/drawing/2014/main" id="{33072669-8B63-EE60-356E-117542339D99}"/>
              </a:ext>
            </a:extLst>
          </p:cNvPr>
          <p:cNvSpPr/>
          <p:nvPr/>
        </p:nvSpPr>
        <p:spPr>
          <a:xfrm>
            <a:off x="6730116" y="2133474"/>
            <a:ext cx="797168" cy="7738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0179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D0B9B0A-AB61-4CDD-8199-4EEBA87F438F}"/>
              </a:ext>
            </a:extLst>
          </p:cNvPr>
          <p:cNvSpPr>
            <a:spLocks noGrp="1"/>
          </p:cNvSpPr>
          <p:nvPr>
            <p:ph sz="half" idx="1"/>
          </p:nvPr>
        </p:nvSpPr>
        <p:spPr>
          <a:xfrm>
            <a:off x="686304" y="1799306"/>
            <a:ext cx="8026772" cy="1215629"/>
          </a:xfrm>
        </p:spPr>
        <p:txBody>
          <a:bodyPr/>
          <a:lstStyle/>
          <a:p>
            <a:pPr marL="0" indent="0">
              <a:lnSpc>
                <a:spcPct val="150000"/>
              </a:lnSpc>
              <a:buNone/>
            </a:pPr>
            <a:r>
              <a:rPr lang="de-DE" dirty="0"/>
              <a:t>In der interaktiven Grafik finden Sie alle Informationen, Aufgaben und Materialien, die Sie für das Modul EOP in der Vorbereitungsphase, der Praktikumsphase und der Nachbereitungsphase benötigen. Um direkt auf die entsprechenden Seiten zu springen, klicken Sie direkt auf die Elemente in der interaktiven Kursgrafik oder nutzen Sie die Navigation auf der rechten Seite.</a:t>
            </a:r>
          </a:p>
          <a:p>
            <a:pPr marL="0" indent="0">
              <a:lnSpc>
                <a:spcPct val="150000"/>
              </a:lnSpc>
              <a:buNone/>
            </a:pPr>
            <a:endParaRPr lang="de-DE" dirty="0"/>
          </a:p>
        </p:txBody>
      </p:sp>
      <p:sp>
        <p:nvSpPr>
          <p:cNvPr id="3" name="Titel 2">
            <a:extLst>
              <a:ext uri="{FF2B5EF4-FFF2-40B4-BE49-F238E27FC236}">
                <a16:creationId xmlns:a16="http://schemas.microsoft.com/office/drawing/2014/main" id="{FBD0E5D2-ADEF-4491-8BC3-AF7A45B9197C}"/>
              </a:ext>
            </a:extLst>
          </p:cNvPr>
          <p:cNvSpPr>
            <a:spLocks noGrp="1"/>
          </p:cNvSpPr>
          <p:nvPr>
            <p:ph type="title"/>
          </p:nvPr>
        </p:nvSpPr>
        <p:spPr/>
        <p:txBody>
          <a:bodyPr/>
          <a:lstStyle/>
          <a:p>
            <a:r>
              <a:rPr lang="de-DE" dirty="0">
                <a:cs typeface="Arial" panose="020B0604020202020204" pitchFamily="34" charset="0"/>
              </a:rPr>
              <a:t>Der EOP Begleitkurs digital: Alle Informationen auf einen Blick</a:t>
            </a:r>
          </a:p>
        </p:txBody>
      </p:sp>
      <p:sp>
        <p:nvSpPr>
          <p:cNvPr id="4" name="Datumsplatzhalter 3">
            <a:extLst>
              <a:ext uri="{FF2B5EF4-FFF2-40B4-BE49-F238E27FC236}">
                <a16:creationId xmlns:a16="http://schemas.microsoft.com/office/drawing/2014/main" id="{5E3995E9-0D11-46F7-A025-C6CC18F9BDFE}"/>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pic>
        <p:nvPicPr>
          <p:cNvPr id="8" name="Grafik 7">
            <a:extLst>
              <a:ext uri="{FF2B5EF4-FFF2-40B4-BE49-F238E27FC236}">
                <a16:creationId xmlns:a16="http://schemas.microsoft.com/office/drawing/2014/main" id="{EECABB1C-D0FA-2AC8-9F6D-7AAFF2040E82}"/>
              </a:ext>
            </a:extLst>
          </p:cNvPr>
          <p:cNvPicPr>
            <a:picLocks noChangeAspect="1"/>
          </p:cNvPicPr>
          <p:nvPr/>
        </p:nvPicPr>
        <p:blipFill>
          <a:blip r:embed="rId2"/>
          <a:stretch>
            <a:fillRect/>
          </a:stretch>
        </p:blipFill>
        <p:spPr>
          <a:xfrm>
            <a:off x="8895481" y="1052451"/>
            <a:ext cx="2610214" cy="5515745"/>
          </a:xfrm>
          <a:prstGeom prst="rect">
            <a:avLst/>
          </a:prstGeom>
        </p:spPr>
      </p:pic>
      <p:sp>
        <p:nvSpPr>
          <p:cNvPr id="5" name="Inhaltsplatzhalter 1">
            <a:extLst>
              <a:ext uri="{FF2B5EF4-FFF2-40B4-BE49-F238E27FC236}">
                <a16:creationId xmlns:a16="http://schemas.microsoft.com/office/drawing/2014/main" id="{A22AB002-B6AB-3ED1-7D58-7D8080228029}"/>
              </a:ext>
            </a:extLst>
          </p:cNvPr>
          <p:cNvSpPr txBox="1">
            <a:spLocks/>
          </p:cNvSpPr>
          <p:nvPr/>
        </p:nvSpPr>
        <p:spPr>
          <a:xfrm>
            <a:off x="777507" y="4420058"/>
            <a:ext cx="7569324" cy="984280"/>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000" b="1" dirty="0">
                <a:solidFill>
                  <a:srgbClr val="0070C0"/>
                </a:solidFill>
              </a:rPr>
              <a:t>Falls noch nicht geschehen, sehen Sie sich bis zur nächsten Sitzung die digital Kick-Off-Veranstaltung an!</a:t>
            </a:r>
          </a:p>
          <a:p>
            <a:pPr marL="0" indent="0">
              <a:buFont typeface="Arial" panose="020B0604020202020204" pitchFamily="34" charset="0"/>
              <a:buNone/>
            </a:pPr>
            <a:endParaRPr lang="de-DE" sz="2000" b="1" dirty="0">
              <a:solidFill>
                <a:srgbClr val="0070C0"/>
              </a:solidFill>
            </a:endParaRPr>
          </a:p>
        </p:txBody>
      </p:sp>
      <p:cxnSp>
        <p:nvCxnSpPr>
          <p:cNvPr id="6" name="Gerade Verbindung mit Pfeil 5">
            <a:extLst>
              <a:ext uri="{FF2B5EF4-FFF2-40B4-BE49-F238E27FC236}">
                <a16:creationId xmlns:a16="http://schemas.microsoft.com/office/drawing/2014/main" id="{1AFFA2F9-93B4-3A26-047E-550128BDC863}"/>
              </a:ext>
            </a:extLst>
          </p:cNvPr>
          <p:cNvCxnSpPr>
            <a:cxnSpLocks/>
          </p:cNvCxnSpPr>
          <p:nvPr/>
        </p:nvCxnSpPr>
        <p:spPr>
          <a:xfrm flipH="1">
            <a:off x="6822831" y="1524983"/>
            <a:ext cx="2018482" cy="289507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65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BD0E5D2-ADEF-4491-8BC3-AF7A45B9197C}"/>
              </a:ext>
            </a:extLst>
          </p:cNvPr>
          <p:cNvSpPr>
            <a:spLocks noGrp="1"/>
          </p:cNvSpPr>
          <p:nvPr>
            <p:ph type="title"/>
          </p:nvPr>
        </p:nvSpPr>
        <p:spPr/>
        <p:txBody>
          <a:bodyPr/>
          <a:lstStyle/>
          <a:p>
            <a:r>
              <a:rPr lang="de-DE" dirty="0">
                <a:cs typeface="Arial" panose="020B0604020202020204" pitchFamily="34" charset="0"/>
              </a:rPr>
              <a:t>Der EOP Begleitkurs digital: Alle Informationen auf einen Blick</a:t>
            </a:r>
          </a:p>
        </p:txBody>
      </p:sp>
      <p:sp>
        <p:nvSpPr>
          <p:cNvPr id="4" name="Datumsplatzhalter 3">
            <a:extLst>
              <a:ext uri="{FF2B5EF4-FFF2-40B4-BE49-F238E27FC236}">
                <a16:creationId xmlns:a16="http://schemas.microsoft.com/office/drawing/2014/main" id="{5E3995E9-0D11-46F7-A025-C6CC18F9BDFE}"/>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
        <p:nvSpPr>
          <p:cNvPr id="6" name="Inhaltsplatzhalter 1">
            <a:extLst>
              <a:ext uri="{FF2B5EF4-FFF2-40B4-BE49-F238E27FC236}">
                <a16:creationId xmlns:a16="http://schemas.microsoft.com/office/drawing/2014/main" id="{4A149244-344F-45CC-8A78-1AA3F016F157}"/>
              </a:ext>
            </a:extLst>
          </p:cNvPr>
          <p:cNvSpPr txBox="1">
            <a:spLocks/>
          </p:cNvSpPr>
          <p:nvPr/>
        </p:nvSpPr>
        <p:spPr>
          <a:xfrm>
            <a:off x="3669472" y="2333278"/>
            <a:ext cx="7669087" cy="1827242"/>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de-DE" sz="1800" dirty="0">
                <a:latin typeface="Arial" panose="020B0604020202020204" pitchFamily="34" charset="0"/>
                <a:ea typeface="Open Sans" panose="020B0606030504020204" pitchFamily="34" charset="0"/>
                <a:cs typeface="Arial" panose="020B0604020202020204" pitchFamily="34" charset="0"/>
              </a:rPr>
              <a:t>Die </a:t>
            </a:r>
            <a:r>
              <a:rPr lang="de-DE" sz="1800" b="1" dirty="0">
                <a:latin typeface="Arial" panose="020B0604020202020204" pitchFamily="34" charset="0"/>
                <a:ea typeface="Open Sans" panose="020B0606030504020204" pitchFamily="34" charset="0"/>
                <a:cs typeface="Arial" panose="020B0604020202020204" pitchFamily="34" charset="0"/>
              </a:rPr>
              <a:t>Informationen</a:t>
            </a:r>
            <a:r>
              <a:rPr lang="de-DE" sz="1800" dirty="0">
                <a:latin typeface="Arial" panose="020B0604020202020204" pitchFamily="34" charset="0"/>
                <a:ea typeface="Open Sans" panose="020B0606030504020204" pitchFamily="34" charset="0"/>
                <a:cs typeface="Arial" panose="020B0604020202020204" pitchFamily="34" charset="0"/>
              </a:rPr>
              <a:t> geben Ihnen wichtige Hinweise zu Ihrem Praktikum und dem Modul bzw. Modulabschluss. Bitte setzen Sie sich</a:t>
            </a:r>
            <a:r>
              <a:rPr lang="de-DE" sz="1800" b="1" dirty="0">
                <a:latin typeface="Arial" panose="020B0604020202020204" pitchFamily="34" charset="0"/>
                <a:ea typeface="Open Sans" panose="020B0606030504020204" pitchFamily="34" charset="0"/>
                <a:cs typeface="Arial" panose="020B0604020202020204" pitchFamily="34" charset="0"/>
              </a:rPr>
              <a:t> frühzeitig </a:t>
            </a:r>
            <a:r>
              <a:rPr lang="de-DE" sz="1800" dirty="0">
                <a:latin typeface="Arial" panose="020B0604020202020204" pitchFamily="34" charset="0"/>
                <a:ea typeface="Open Sans" panose="020B0606030504020204" pitchFamily="34" charset="0"/>
                <a:cs typeface="Arial" panose="020B0604020202020204" pitchFamily="34" charset="0"/>
              </a:rPr>
              <a:t>damit auseinander und verschaffen Sie sich bis zur nächsten Sitzung einen Überblick über den digitalen Begleitkurs</a:t>
            </a:r>
            <a:r>
              <a:rPr lang="de-DE" sz="1800" b="1" dirty="0">
                <a:latin typeface="Arial" panose="020B0604020202020204" pitchFamily="34" charset="0"/>
                <a:ea typeface="Open Sans" panose="020B0606030504020204" pitchFamily="34" charset="0"/>
                <a:cs typeface="Arial" panose="020B0604020202020204" pitchFamily="34" charset="0"/>
              </a:rPr>
              <a:t>.</a:t>
            </a:r>
            <a:endParaRPr lang="de-DE" sz="1800" dirty="0">
              <a:latin typeface="Arial" panose="020B0604020202020204" pitchFamily="34" charset="0"/>
              <a:ea typeface="Open Sans" panose="020B0606030504020204" pitchFamily="34" charset="0"/>
              <a:cs typeface="Arial" panose="020B0604020202020204" pitchFamily="34" charset="0"/>
            </a:endParaRPr>
          </a:p>
          <a:p>
            <a:pPr marL="0" indent="0">
              <a:lnSpc>
                <a:spcPct val="150000"/>
              </a:lnSpc>
              <a:buFont typeface="Arial" panose="020B0604020202020204" pitchFamily="34" charset="0"/>
              <a:buNone/>
            </a:pPr>
            <a:endParaRPr lang="de-DE" dirty="0">
              <a:latin typeface="Arial" panose="020B0604020202020204" pitchFamily="34" charset="0"/>
              <a:cs typeface="Arial" panose="020B0604020202020204" pitchFamily="34" charset="0"/>
            </a:endParaRPr>
          </a:p>
        </p:txBody>
      </p:sp>
      <p:sp>
        <p:nvSpPr>
          <p:cNvPr id="5" name="Inhaltsplatzhalter 1">
            <a:extLst>
              <a:ext uri="{FF2B5EF4-FFF2-40B4-BE49-F238E27FC236}">
                <a16:creationId xmlns:a16="http://schemas.microsoft.com/office/drawing/2014/main" id="{B991650A-C317-85D9-9E33-3F67AAC7C88A}"/>
              </a:ext>
            </a:extLst>
          </p:cNvPr>
          <p:cNvSpPr txBox="1">
            <a:spLocks/>
          </p:cNvSpPr>
          <p:nvPr/>
        </p:nvSpPr>
        <p:spPr>
          <a:xfrm>
            <a:off x="1115125" y="5696088"/>
            <a:ext cx="9240454" cy="512008"/>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latin typeface="Arial" panose="020B0604020202020204" pitchFamily="34" charset="0"/>
                <a:cs typeface="Arial" panose="020B0604020202020204" pitchFamily="34" charset="0"/>
                <a:hlinkClick r:id="rId3"/>
              </a:rPr>
              <a:t>https://zfl-lernen.de/online-kurs/praxisphasentransparenz/eop-digitaler-begleitkurs/</a:t>
            </a:r>
            <a:r>
              <a:rPr lang="de-DE" dirty="0">
                <a:latin typeface="Arial" panose="020B0604020202020204" pitchFamily="34" charset="0"/>
                <a:cs typeface="Arial" panose="020B0604020202020204" pitchFamily="34" charset="0"/>
              </a:rPr>
              <a:t> </a:t>
            </a:r>
          </a:p>
        </p:txBody>
      </p:sp>
      <p:pic>
        <p:nvPicPr>
          <p:cNvPr id="7" name="Grafik 6">
            <a:extLst>
              <a:ext uri="{FF2B5EF4-FFF2-40B4-BE49-F238E27FC236}">
                <a16:creationId xmlns:a16="http://schemas.microsoft.com/office/drawing/2014/main" id="{C9EEC327-9C71-1349-43B6-C5CD7819303D}"/>
              </a:ext>
            </a:extLst>
          </p:cNvPr>
          <p:cNvPicPr>
            <a:picLocks noChangeAspect="1"/>
          </p:cNvPicPr>
          <p:nvPr/>
        </p:nvPicPr>
        <p:blipFill>
          <a:blip r:embed="rId4"/>
          <a:stretch>
            <a:fillRect/>
          </a:stretch>
        </p:blipFill>
        <p:spPr>
          <a:xfrm>
            <a:off x="1314398" y="2519181"/>
            <a:ext cx="1573582" cy="1633719"/>
          </a:xfrm>
          <a:prstGeom prst="rect">
            <a:avLst/>
          </a:prstGeom>
        </p:spPr>
      </p:pic>
    </p:spTree>
    <p:extLst>
      <p:ext uri="{BB962C8B-B14F-4D97-AF65-F5344CB8AC3E}">
        <p14:creationId xmlns:p14="http://schemas.microsoft.com/office/powerpoint/2010/main" val="177750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BD0E5D2-ADEF-4491-8BC3-AF7A45B9197C}"/>
              </a:ext>
            </a:extLst>
          </p:cNvPr>
          <p:cNvSpPr>
            <a:spLocks noGrp="1"/>
          </p:cNvSpPr>
          <p:nvPr>
            <p:ph type="title"/>
          </p:nvPr>
        </p:nvSpPr>
        <p:spPr/>
        <p:txBody>
          <a:bodyPr/>
          <a:lstStyle/>
          <a:p>
            <a:r>
              <a:rPr lang="de-DE" dirty="0">
                <a:cs typeface="Arial" panose="020B0604020202020204" pitchFamily="34" charset="0"/>
              </a:rPr>
              <a:t>Der EOP Begleitkurs digital: Alle Informationen auf einen Blick</a:t>
            </a:r>
          </a:p>
        </p:txBody>
      </p:sp>
      <p:sp>
        <p:nvSpPr>
          <p:cNvPr id="4" name="Datumsplatzhalter 3">
            <a:extLst>
              <a:ext uri="{FF2B5EF4-FFF2-40B4-BE49-F238E27FC236}">
                <a16:creationId xmlns:a16="http://schemas.microsoft.com/office/drawing/2014/main" id="{5E3995E9-0D11-46F7-A025-C6CC18F9BDFE}"/>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
        <p:nvSpPr>
          <p:cNvPr id="6" name="Inhaltsplatzhalter 1">
            <a:extLst>
              <a:ext uri="{FF2B5EF4-FFF2-40B4-BE49-F238E27FC236}">
                <a16:creationId xmlns:a16="http://schemas.microsoft.com/office/drawing/2014/main" id="{4A149244-344F-45CC-8A78-1AA3F016F157}"/>
              </a:ext>
            </a:extLst>
          </p:cNvPr>
          <p:cNvSpPr txBox="1">
            <a:spLocks/>
          </p:cNvSpPr>
          <p:nvPr/>
        </p:nvSpPr>
        <p:spPr>
          <a:xfrm>
            <a:off x="859794" y="3114896"/>
            <a:ext cx="4817105" cy="2661064"/>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de-DE" sz="1800" dirty="0">
                <a:latin typeface="Arial" panose="020B0604020202020204" pitchFamily="34" charset="0"/>
                <a:ea typeface="Open Sans" panose="020B0606030504020204" pitchFamily="34" charset="0"/>
                <a:cs typeface="Arial" panose="020B0604020202020204" pitchFamily="34" charset="0"/>
              </a:rPr>
              <a:t>Die obligatorischen </a:t>
            </a:r>
            <a:r>
              <a:rPr lang="de-DE" sz="1800" b="1" dirty="0">
                <a:latin typeface="Arial" panose="020B0604020202020204" pitchFamily="34" charset="0"/>
                <a:ea typeface="Open Sans" panose="020B0606030504020204" pitchFamily="34" charset="0"/>
                <a:cs typeface="Arial" panose="020B0604020202020204" pitchFamily="34" charset="0"/>
              </a:rPr>
              <a:t>Inhalte des Seminars </a:t>
            </a:r>
            <a:r>
              <a:rPr lang="de-DE" sz="1800" dirty="0">
                <a:latin typeface="Arial" panose="020B0604020202020204" pitchFamily="34" charset="0"/>
                <a:ea typeface="Open Sans" panose="020B0606030504020204" pitchFamily="34" charset="0"/>
                <a:cs typeface="Arial" panose="020B0604020202020204" pitchFamily="34" charset="0"/>
              </a:rPr>
              <a:t>werden ebenfalls im digitalen Begleitkurs widergespiegelt: </a:t>
            </a:r>
            <a:r>
              <a:rPr lang="de-DE" sz="1600" dirty="0">
                <a:latin typeface="Arial" panose="020B0604020202020204" pitchFamily="34" charset="0"/>
                <a:ea typeface="Open Sans" panose="020B0606030504020204" pitchFamily="34" charset="0"/>
                <a:cs typeface="Arial" panose="020B0604020202020204" pitchFamily="34" charset="0"/>
                <a:hlinkClick r:id="rId3"/>
              </a:rPr>
              <a:t>https://zfl-lernen.de/online-kurs/praxisphasentransparenz/eop-digitaler-begleitkurs/kernthemen-eop/</a:t>
            </a:r>
            <a:r>
              <a:rPr lang="de-DE" sz="1600" dirty="0">
                <a:latin typeface="Arial" panose="020B0604020202020204" pitchFamily="34" charset="0"/>
                <a:ea typeface="Open Sans" panose="020B0606030504020204" pitchFamily="34" charset="0"/>
                <a:cs typeface="Arial" panose="020B0604020202020204" pitchFamily="34" charset="0"/>
              </a:rPr>
              <a:t> </a:t>
            </a:r>
          </a:p>
          <a:p>
            <a:pPr marL="0" indent="0">
              <a:lnSpc>
                <a:spcPct val="150000"/>
              </a:lnSpc>
              <a:buFont typeface="Arial" panose="020B0604020202020204" pitchFamily="34" charset="0"/>
              <a:buNone/>
            </a:pPr>
            <a:endParaRPr lang="de-DE"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EA2559CC-1F52-43DA-8E12-13683C83C004}"/>
              </a:ext>
            </a:extLst>
          </p:cNvPr>
          <p:cNvPicPr>
            <a:picLocks noChangeAspect="1"/>
          </p:cNvPicPr>
          <p:nvPr/>
        </p:nvPicPr>
        <p:blipFill>
          <a:blip r:embed="rId4"/>
          <a:stretch>
            <a:fillRect/>
          </a:stretch>
        </p:blipFill>
        <p:spPr>
          <a:xfrm>
            <a:off x="1654045" y="1559893"/>
            <a:ext cx="1790700" cy="1701800"/>
          </a:xfrm>
          <a:prstGeom prst="rect">
            <a:avLst/>
          </a:prstGeom>
        </p:spPr>
      </p:pic>
      <p:pic>
        <p:nvPicPr>
          <p:cNvPr id="8" name="Grafik 7">
            <a:extLst>
              <a:ext uri="{FF2B5EF4-FFF2-40B4-BE49-F238E27FC236}">
                <a16:creationId xmlns:a16="http://schemas.microsoft.com/office/drawing/2014/main" id="{B18F759F-9659-6789-C785-585C87994BC2}"/>
              </a:ext>
            </a:extLst>
          </p:cNvPr>
          <p:cNvPicPr>
            <a:picLocks noChangeAspect="1"/>
          </p:cNvPicPr>
          <p:nvPr/>
        </p:nvPicPr>
        <p:blipFill>
          <a:blip r:embed="rId5"/>
          <a:stretch>
            <a:fillRect/>
          </a:stretch>
        </p:blipFill>
        <p:spPr>
          <a:xfrm>
            <a:off x="5187451" y="1519902"/>
            <a:ext cx="6277820" cy="3006378"/>
          </a:xfrm>
          <a:prstGeom prst="rect">
            <a:avLst/>
          </a:prstGeom>
        </p:spPr>
      </p:pic>
    </p:spTree>
    <p:extLst>
      <p:ext uri="{BB962C8B-B14F-4D97-AF65-F5344CB8AC3E}">
        <p14:creationId xmlns:p14="http://schemas.microsoft.com/office/powerpoint/2010/main" val="3184487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D0B9B0A-AB61-4CDD-8199-4EEBA87F438F}"/>
              </a:ext>
            </a:extLst>
          </p:cNvPr>
          <p:cNvSpPr>
            <a:spLocks noGrp="1"/>
          </p:cNvSpPr>
          <p:nvPr>
            <p:ph sz="half" idx="1"/>
          </p:nvPr>
        </p:nvSpPr>
        <p:spPr>
          <a:xfrm>
            <a:off x="686305" y="5240514"/>
            <a:ext cx="11094215" cy="459246"/>
          </a:xfrm>
        </p:spPr>
        <p:txBody>
          <a:bodyPr/>
          <a:lstStyle/>
          <a:p>
            <a:pPr marL="0" indent="0">
              <a:buNone/>
            </a:pPr>
            <a:r>
              <a:rPr lang="de-DE" sz="1600" b="1" dirty="0">
                <a:ea typeface="Open Sans" panose="020B0606030504020204" pitchFamily="34" charset="0"/>
                <a:hlinkClick r:id="rId3"/>
              </a:rPr>
              <a:t>https://zfl-lernen.de/online-kurs/praxisphasentransparenz/eop-digitaler-begleitkurs/forschendes-lernen-eop/</a:t>
            </a:r>
            <a:r>
              <a:rPr lang="de-DE" sz="1600" b="1" dirty="0">
                <a:ea typeface="Open Sans" panose="020B0606030504020204" pitchFamily="34" charset="0"/>
              </a:rPr>
              <a:t> </a:t>
            </a:r>
            <a:endParaRPr lang="de-DE" sz="1600" dirty="0"/>
          </a:p>
        </p:txBody>
      </p:sp>
      <p:sp>
        <p:nvSpPr>
          <p:cNvPr id="3" name="Titel 2">
            <a:extLst>
              <a:ext uri="{FF2B5EF4-FFF2-40B4-BE49-F238E27FC236}">
                <a16:creationId xmlns:a16="http://schemas.microsoft.com/office/drawing/2014/main" id="{FBD0E5D2-ADEF-4491-8BC3-AF7A45B9197C}"/>
              </a:ext>
            </a:extLst>
          </p:cNvPr>
          <p:cNvSpPr>
            <a:spLocks noGrp="1"/>
          </p:cNvSpPr>
          <p:nvPr>
            <p:ph type="title"/>
          </p:nvPr>
        </p:nvSpPr>
        <p:spPr/>
        <p:txBody>
          <a:bodyPr/>
          <a:lstStyle/>
          <a:p>
            <a:r>
              <a:rPr lang="de-DE" dirty="0">
                <a:cs typeface="Arial" panose="020B0604020202020204" pitchFamily="34" charset="0"/>
              </a:rPr>
              <a:t>Der EOP Begleitkurs digital: Alle Informationen auf einen Blick</a:t>
            </a:r>
          </a:p>
        </p:txBody>
      </p:sp>
      <p:sp>
        <p:nvSpPr>
          <p:cNvPr id="4" name="Datumsplatzhalter 3">
            <a:extLst>
              <a:ext uri="{FF2B5EF4-FFF2-40B4-BE49-F238E27FC236}">
                <a16:creationId xmlns:a16="http://schemas.microsoft.com/office/drawing/2014/main" id="{5E3995E9-0D11-46F7-A025-C6CC18F9BDFE}"/>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
        <p:nvSpPr>
          <p:cNvPr id="6" name="Inhaltsplatzhalter 1">
            <a:extLst>
              <a:ext uri="{FF2B5EF4-FFF2-40B4-BE49-F238E27FC236}">
                <a16:creationId xmlns:a16="http://schemas.microsoft.com/office/drawing/2014/main" id="{4A149244-344F-45CC-8A78-1AA3F016F157}"/>
              </a:ext>
            </a:extLst>
          </p:cNvPr>
          <p:cNvSpPr txBox="1">
            <a:spLocks/>
          </p:cNvSpPr>
          <p:nvPr/>
        </p:nvSpPr>
        <p:spPr>
          <a:xfrm>
            <a:off x="3669472" y="2333278"/>
            <a:ext cx="7669087" cy="1215629"/>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de-DE" sz="1800" dirty="0">
                <a:latin typeface="Arial" panose="020B0604020202020204" pitchFamily="34" charset="0"/>
                <a:ea typeface="Open Sans" panose="020B0606030504020204" pitchFamily="34" charset="0"/>
                <a:cs typeface="Arial" panose="020B0604020202020204" pitchFamily="34" charset="0"/>
              </a:rPr>
              <a:t>Sie werden eine </a:t>
            </a:r>
            <a:r>
              <a:rPr lang="de-DE" sz="1800" b="1" dirty="0">
                <a:latin typeface="Arial" panose="020B0604020202020204" pitchFamily="34" charset="0"/>
                <a:ea typeface="Open Sans" panose="020B0606030504020204" pitchFamily="34" charset="0"/>
                <a:cs typeface="Arial" panose="020B0604020202020204" pitchFamily="34" charset="0"/>
              </a:rPr>
              <a:t>Beobachtungsfrage</a:t>
            </a:r>
            <a:r>
              <a:rPr lang="de-DE" sz="1800" dirty="0">
                <a:latin typeface="Arial" panose="020B0604020202020204" pitchFamily="34" charset="0"/>
                <a:ea typeface="Open Sans" panose="020B0606030504020204" pitchFamily="34" charset="0"/>
                <a:cs typeface="Arial" panose="020B0604020202020204" pitchFamily="34" charset="0"/>
              </a:rPr>
              <a:t> formulieren, die Sie durch Ihr Praktikum begleitet. Dabei werden Sie unter anderem durch die Lernmodule „Forschendes Lernen im EOP” unterstützt.</a:t>
            </a:r>
          </a:p>
          <a:p>
            <a:pPr marL="0" indent="0">
              <a:lnSpc>
                <a:spcPct val="150000"/>
              </a:lnSpc>
              <a:buFont typeface="Arial" panose="020B0604020202020204" pitchFamily="34" charset="0"/>
              <a:buNone/>
            </a:pPr>
            <a:endParaRPr lang="de-DE"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B81A626B-0783-0AAC-0C89-BCBDB64B3DED}"/>
              </a:ext>
            </a:extLst>
          </p:cNvPr>
          <p:cNvPicPr>
            <a:picLocks noChangeAspect="1"/>
          </p:cNvPicPr>
          <p:nvPr/>
        </p:nvPicPr>
        <p:blipFill>
          <a:blip r:embed="rId4"/>
          <a:stretch>
            <a:fillRect/>
          </a:stretch>
        </p:blipFill>
        <p:spPr>
          <a:xfrm>
            <a:off x="1360123" y="2333278"/>
            <a:ext cx="1725977" cy="1664773"/>
          </a:xfrm>
          <a:prstGeom prst="rect">
            <a:avLst/>
          </a:prstGeom>
        </p:spPr>
      </p:pic>
    </p:spTree>
    <p:extLst>
      <p:ext uri="{BB962C8B-B14F-4D97-AF65-F5344CB8AC3E}">
        <p14:creationId xmlns:p14="http://schemas.microsoft.com/office/powerpoint/2010/main" val="292910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BD0E5D2-ADEF-4491-8BC3-AF7A45B9197C}"/>
              </a:ext>
            </a:extLst>
          </p:cNvPr>
          <p:cNvSpPr>
            <a:spLocks noGrp="1"/>
          </p:cNvSpPr>
          <p:nvPr>
            <p:ph type="title"/>
          </p:nvPr>
        </p:nvSpPr>
        <p:spPr/>
        <p:txBody>
          <a:bodyPr/>
          <a:lstStyle/>
          <a:p>
            <a:r>
              <a:rPr lang="de-DE" dirty="0">
                <a:cs typeface="Arial" panose="020B0604020202020204" pitchFamily="34" charset="0"/>
              </a:rPr>
              <a:t>Der EOP Begleitkurs digital: Alle Informationen auf einen Blick</a:t>
            </a:r>
          </a:p>
        </p:txBody>
      </p:sp>
      <p:sp>
        <p:nvSpPr>
          <p:cNvPr id="4" name="Datumsplatzhalter 3">
            <a:extLst>
              <a:ext uri="{FF2B5EF4-FFF2-40B4-BE49-F238E27FC236}">
                <a16:creationId xmlns:a16="http://schemas.microsoft.com/office/drawing/2014/main" id="{5E3995E9-0D11-46F7-A025-C6CC18F9BDFE}"/>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
        <p:nvSpPr>
          <p:cNvPr id="6" name="Inhaltsplatzhalter 1">
            <a:extLst>
              <a:ext uri="{FF2B5EF4-FFF2-40B4-BE49-F238E27FC236}">
                <a16:creationId xmlns:a16="http://schemas.microsoft.com/office/drawing/2014/main" id="{4A149244-344F-45CC-8A78-1AA3F016F157}"/>
              </a:ext>
            </a:extLst>
          </p:cNvPr>
          <p:cNvSpPr txBox="1">
            <a:spLocks/>
          </p:cNvSpPr>
          <p:nvPr/>
        </p:nvSpPr>
        <p:spPr>
          <a:xfrm>
            <a:off x="3669472" y="2213371"/>
            <a:ext cx="7669087" cy="1215629"/>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0"/>
              </a:spcAft>
              <a:buNone/>
            </a:pPr>
            <a:r>
              <a:rPr lang="de-DE" sz="1800" dirty="0">
                <a:latin typeface="Arial" panose="020B0604020202020204" pitchFamily="34" charset="0"/>
                <a:ea typeface="Open Sans" panose="020B0606030504020204" pitchFamily="34" charset="0"/>
                <a:cs typeface="Arial" panose="020B0604020202020204" pitchFamily="34" charset="0"/>
              </a:rPr>
              <a:t>Darüber hinaus entscheiden Sie sich für ein </a:t>
            </a:r>
            <a:r>
              <a:rPr lang="de-DE" sz="1800" b="1" dirty="0">
                <a:latin typeface="Arial" panose="020B0604020202020204" pitchFamily="34" charset="0"/>
                <a:ea typeface="Open Sans" panose="020B0606030504020204" pitchFamily="34" charset="0"/>
                <a:cs typeface="Arial" panose="020B0604020202020204" pitchFamily="34" charset="0"/>
              </a:rPr>
              <a:t>Wahlthema,</a:t>
            </a:r>
            <a:r>
              <a:rPr lang="de-DE" sz="1800" dirty="0">
                <a:latin typeface="Arial" panose="020B0604020202020204" pitchFamily="34" charset="0"/>
                <a:ea typeface="Open Sans" panose="020B0606030504020204" pitchFamily="34" charset="0"/>
                <a:cs typeface="Arial" panose="020B0604020202020204" pitchFamily="34" charset="0"/>
              </a:rPr>
              <a:t> das Sie besonders interessiert und bilden Lernteams.</a:t>
            </a:r>
          </a:p>
          <a:p>
            <a:pPr marL="0" indent="0">
              <a:lnSpc>
                <a:spcPct val="150000"/>
              </a:lnSpc>
              <a:spcAft>
                <a:spcPts val="0"/>
              </a:spcAft>
              <a:buNone/>
            </a:pPr>
            <a:endParaRPr lang="de-DE" sz="1800" dirty="0">
              <a:latin typeface="Arial" panose="020B0604020202020204" pitchFamily="34" charset="0"/>
              <a:ea typeface="Open Sans" panose="020B0606030504020204" pitchFamily="34" charset="0"/>
              <a:cs typeface="Arial" panose="020B0604020202020204" pitchFamily="34" charset="0"/>
            </a:endParaRPr>
          </a:p>
          <a:p>
            <a:pPr marL="342900" indent="-342900">
              <a:lnSpc>
                <a:spcPct val="150000"/>
              </a:lnSpc>
              <a:spcAft>
                <a:spcPts val="0"/>
              </a:spcAft>
              <a:buFont typeface="Wingdings" panose="05000000000000000000" pitchFamily="2" charset="2"/>
              <a:buChar char="à"/>
            </a:pPr>
            <a:r>
              <a:rPr lang="de-DE" sz="1800" b="1"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Aufgabe</a:t>
            </a:r>
            <a:r>
              <a:rPr lang="de-DE" sz="180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 Schauen Sie sich im Begleitkurs die Kurzvideos zu den Wahlthemen an und wählen Sie für sich ein Wahlthema.</a:t>
            </a:r>
          </a:p>
          <a:p>
            <a:pPr marL="342900" lvl="0" indent="-342900">
              <a:lnSpc>
                <a:spcPct val="150000"/>
              </a:lnSpc>
              <a:spcAft>
                <a:spcPts val="0"/>
              </a:spcAft>
              <a:buFont typeface="Wingdings" panose="05000000000000000000" pitchFamily="2" charset="2"/>
              <a:buChar char="à"/>
            </a:pPr>
            <a:r>
              <a:rPr lang="de-DE" sz="1800" b="1"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Teilen Sie Ihrem*r Dozierenden Ihr Wahlthema per E-Mail bis zum </a:t>
            </a:r>
            <a:r>
              <a:rPr lang="de-DE" sz="1800" b="1" dirty="0">
                <a:solidFill>
                  <a:srgbClr val="FF0000"/>
                </a:solidFill>
                <a:latin typeface="Arial" panose="020B0604020202020204" pitchFamily="34" charset="0"/>
                <a:ea typeface="Open Sans" panose="020B0606030504020204" pitchFamily="34" charset="0"/>
                <a:cs typeface="Arial" panose="020B0604020202020204" pitchFamily="34" charset="0"/>
              </a:rPr>
              <a:t>XX.XX.XXXX</a:t>
            </a:r>
            <a:r>
              <a:rPr lang="de-DE" sz="1800" dirty="0">
                <a:solidFill>
                  <a:srgbClr val="FF0000"/>
                </a:solidFill>
                <a:latin typeface="Arial" panose="020B0604020202020204" pitchFamily="34" charset="0"/>
                <a:ea typeface="Open Sans" panose="020B0606030504020204" pitchFamily="34" charset="0"/>
                <a:cs typeface="Arial" panose="020B0604020202020204" pitchFamily="34" charset="0"/>
              </a:rPr>
              <a:t> </a:t>
            </a:r>
            <a:r>
              <a:rPr lang="de-DE" sz="1800" b="1"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mit!</a:t>
            </a:r>
            <a:endParaRPr lang="de-DE" sz="1800" b="1" dirty="0">
              <a:latin typeface="Arial" panose="020B0604020202020204" pitchFamily="34" charset="0"/>
              <a:ea typeface="Open Sans" panose="020B0606030504020204" pitchFamily="34" charset="0"/>
              <a:cs typeface="Arial" panose="020B0604020202020204" pitchFamily="34" charset="0"/>
            </a:endParaRPr>
          </a:p>
          <a:p>
            <a:pPr marL="0" indent="0">
              <a:lnSpc>
                <a:spcPct val="150000"/>
              </a:lnSpc>
              <a:spcAft>
                <a:spcPts val="0"/>
              </a:spcAft>
              <a:buFont typeface="Arial" panose="020B0604020202020204" pitchFamily="34" charset="0"/>
              <a:buNone/>
            </a:pPr>
            <a:endParaRPr lang="de-DE"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DA5D0A36-301E-3C6E-BD82-41ACF988B621}"/>
              </a:ext>
            </a:extLst>
          </p:cNvPr>
          <p:cNvSpPr txBox="1"/>
          <p:nvPr/>
        </p:nvSpPr>
        <p:spPr>
          <a:xfrm>
            <a:off x="1097398" y="5585460"/>
            <a:ext cx="10132646" cy="307777"/>
          </a:xfrm>
          <a:prstGeom prst="rect">
            <a:avLst/>
          </a:prstGeom>
          <a:noFill/>
        </p:spPr>
        <p:txBody>
          <a:bodyPr wrap="none" rtlCol="0">
            <a:spAutoFit/>
          </a:bodyPr>
          <a:lstStyle/>
          <a:p>
            <a:r>
              <a:rPr lang="de-DE" sz="1400" dirty="0">
                <a:latin typeface="Arial" panose="020B0604020202020204" pitchFamily="34" charset="0"/>
                <a:ea typeface="Open Sans" panose="020B0606030504020204" pitchFamily="34" charset="0"/>
                <a:cs typeface="Arial" panose="020B0604020202020204" pitchFamily="34" charset="0"/>
                <a:sym typeface="Wingdings" panose="05000000000000000000" pitchFamily="2" charset="2"/>
              </a:rPr>
              <a:t>Link zu den Wahlthemen: </a:t>
            </a:r>
            <a:r>
              <a:rPr lang="de-DE" sz="1400" dirty="0">
                <a:solidFill>
                  <a:srgbClr val="0070C0"/>
                </a:solidFill>
              </a:rPr>
              <a:t>https://zfl-lernen.de/online-kurs/praxisphasentransparenz/eop-digitaler-begleitkurs/wahlthemen-eop/</a:t>
            </a:r>
          </a:p>
        </p:txBody>
      </p:sp>
      <p:pic>
        <p:nvPicPr>
          <p:cNvPr id="5" name="Grafik 4">
            <a:extLst>
              <a:ext uri="{FF2B5EF4-FFF2-40B4-BE49-F238E27FC236}">
                <a16:creationId xmlns:a16="http://schemas.microsoft.com/office/drawing/2014/main" id="{47BD02E6-E541-C8BA-83AD-6DFBB6FBA67D}"/>
              </a:ext>
            </a:extLst>
          </p:cNvPr>
          <p:cNvPicPr>
            <a:picLocks noChangeAspect="1"/>
          </p:cNvPicPr>
          <p:nvPr/>
        </p:nvPicPr>
        <p:blipFill>
          <a:blip r:embed="rId3"/>
          <a:stretch>
            <a:fillRect/>
          </a:stretch>
        </p:blipFill>
        <p:spPr>
          <a:xfrm>
            <a:off x="1097398" y="2055972"/>
            <a:ext cx="2079493" cy="1807178"/>
          </a:xfrm>
          <a:prstGeom prst="rect">
            <a:avLst/>
          </a:prstGeom>
        </p:spPr>
      </p:pic>
    </p:spTree>
    <p:extLst>
      <p:ext uri="{BB962C8B-B14F-4D97-AF65-F5344CB8AC3E}">
        <p14:creationId xmlns:p14="http://schemas.microsoft.com/office/powerpoint/2010/main" val="4012231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07BB65D6-3FC1-A242-D33E-F779EFFEFBC1}"/>
              </a:ext>
            </a:extLst>
          </p:cNvPr>
          <p:cNvSpPr>
            <a:spLocks noGrp="1"/>
          </p:cNvSpPr>
          <p:nvPr>
            <p:ph type="dt" sz="half" idx="10"/>
          </p:nvPr>
        </p:nvSpPr>
        <p:spPr/>
        <p:txBody>
          <a:bodyPr/>
          <a:lstStyle/>
          <a:p>
            <a:fld id="{85D87A2C-633B-4F9B-B395-7A4263E5FC92}" type="datetime1">
              <a:rPr lang="de-DE" smtClean="0"/>
              <a:t>08.09.2025</a:t>
            </a:fld>
            <a:endParaRPr lang="de-DE" dirty="0"/>
          </a:p>
        </p:txBody>
      </p:sp>
      <p:sp>
        <p:nvSpPr>
          <p:cNvPr id="5" name="Titel 2">
            <a:extLst>
              <a:ext uri="{FF2B5EF4-FFF2-40B4-BE49-F238E27FC236}">
                <a16:creationId xmlns:a16="http://schemas.microsoft.com/office/drawing/2014/main" id="{B24D448D-B22A-2672-37C2-1EA665893ED0}"/>
              </a:ext>
            </a:extLst>
          </p:cNvPr>
          <p:cNvSpPr>
            <a:spLocks noGrp="1"/>
          </p:cNvSpPr>
          <p:nvPr>
            <p:ph type="title"/>
          </p:nvPr>
        </p:nvSpPr>
        <p:spPr>
          <a:xfrm>
            <a:off x="686305" y="491060"/>
            <a:ext cx="10954833" cy="514780"/>
          </a:xfrm>
        </p:spPr>
        <p:txBody>
          <a:bodyPr/>
          <a:lstStyle/>
          <a:p>
            <a:r>
              <a:rPr lang="de-DE" dirty="0">
                <a:cs typeface="Arial" panose="020B0604020202020204" pitchFamily="34" charset="0"/>
              </a:rPr>
              <a:t>Aus folgenden Wahlthemen können sie auswählen: </a:t>
            </a:r>
          </a:p>
        </p:txBody>
      </p:sp>
      <p:pic>
        <p:nvPicPr>
          <p:cNvPr id="11" name="Grafik 10">
            <a:extLst>
              <a:ext uri="{FF2B5EF4-FFF2-40B4-BE49-F238E27FC236}">
                <a16:creationId xmlns:a16="http://schemas.microsoft.com/office/drawing/2014/main" id="{4F1DAB5B-A0B8-1C9D-D9B0-760379916C96}"/>
              </a:ext>
            </a:extLst>
          </p:cNvPr>
          <p:cNvPicPr>
            <a:picLocks noChangeAspect="1"/>
          </p:cNvPicPr>
          <p:nvPr/>
        </p:nvPicPr>
        <p:blipFill>
          <a:blip r:embed="rId3"/>
          <a:stretch>
            <a:fillRect/>
          </a:stretch>
        </p:blipFill>
        <p:spPr>
          <a:xfrm>
            <a:off x="3413760" y="1192398"/>
            <a:ext cx="4813350" cy="4822055"/>
          </a:xfrm>
          <a:prstGeom prst="rect">
            <a:avLst/>
          </a:prstGeom>
        </p:spPr>
      </p:pic>
    </p:spTree>
    <p:extLst>
      <p:ext uri="{BB962C8B-B14F-4D97-AF65-F5344CB8AC3E}">
        <p14:creationId xmlns:p14="http://schemas.microsoft.com/office/powerpoint/2010/main" val="4061483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D0B9B0A-AB61-4CDD-8199-4EEBA87F438F}"/>
              </a:ext>
            </a:extLst>
          </p:cNvPr>
          <p:cNvSpPr>
            <a:spLocks noGrp="1"/>
          </p:cNvSpPr>
          <p:nvPr>
            <p:ph sz="half" idx="1"/>
          </p:nvPr>
        </p:nvSpPr>
        <p:spPr>
          <a:xfrm>
            <a:off x="853441" y="5789154"/>
            <a:ext cx="10954833" cy="323782"/>
          </a:xfrm>
        </p:spPr>
        <p:txBody>
          <a:bodyPr/>
          <a:lstStyle/>
          <a:p>
            <a:pPr marL="0" indent="0">
              <a:buNone/>
            </a:pPr>
            <a:r>
              <a:rPr lang="de-DE" sz="1800" b="1" dirty="0">
                <a:ea typeface="Open Sans" panose="020B0606030504020204" pitchFamily="34" charset="0"/>
                <a:hlinkClick r:id="rId3"/>
              </a:rPr>
              <a:t>https://digilehre.zflkoeln.de/eop-begleitkurs-digital/portfolio-1/</a:t>
            </a:r>
            <a:r>
              <a:rPr lang="de-DE" sz="1800" b="1" dirty="0">
                <a:ea typeface="Open Sans" panose="020B0606030504020204" pitchFamily="34" charset="0"/>
              </a:rPr>
              <a:t> </a:t>
            </a:r>
          </a:p>
          <a:p>
            <a:pPr marL="0" indent="0">
              <a:buNone/>
            </a:pPr>
            <a:endParaRPr lang="de-DE" dirty="0"/>
          </a:p>
        </p:txBody>
      </p:sp>
      <p:sp>
        <p:nvSpPr>
          <p:cNvPr id="3" name="Titel 2">
            <a:extLst>
              <a:ext uri="{FF2B5EF4-FFF2-40B4-BE49-F238E27FC236}">
                <a16:creationId xmlns:a16="http://schemas.microsoft.com/office/drawing/2014/main" id="{FBD0E5D2-ADEF-4491-8BC3-AF7A45B9197C}"/>
              </a:ext>
            </a:extLst>
          </p:cNvPr>
          <p:cNvSpPr>
            <a:spLocks noGrp="1"/>
          </p:cNvSpPr>
          <p:nvPr>
            <p:ph type="title"/>
          </p:nvPr>
        </p:nvSpPr>
        <p:spPr/>
        <p:txBody>
          <a:bodyPr/>
          <a:lstStyle/>
          <a:p>
            <a:r>
              <a:rPr lang="de-DE" dirty="0">
                <a:cs typeface="Arial" panose="020B0604020202020204" pitchFamily="34" charset="0"/>
              </a:rPr>
              <a:t>Der EOP Begleitkurs digital: Alle Informationen auf einen Blick</a:t>
            </a:r>
          </a:p>
        </p:txBody>
      </p:sp>
      <p:sp>
        <p:nvSpPr>
          <p:cNvPr id="4" name="Datumsplatzhalter 3">
            <a:extLst>
              <a:ext uri="{FF2B5EF4-FFF2-40B4-BE49-F238E27FC236}">
                <a16:creationId xmlns:a16="http://schemas.microsoft.com/office/drawing/2014/main" id="{5E3995E9-0D11-46F7-A025-C6CC18F9BDFE}"/>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
        <p:nvSpPr>
          <p:cNvPr id="6" name="Inhaltsplatzhalter 1">
            <a:extLst>
              <a:ext uri="{FF2B5EF4-FFF2-40B4-BE49-F238E27FC236}">
                <a16:creationId xmlns:a16="http://schemas.microsoft.com/office/drawing/2014/main" id="{4A149244-344F-45CC-8A78-1AA3F016F157}"/>
              </a:ext>
            </a:extLst>
          </p:cNvPr>
          <p:cNvSpPr txBox="1">
            <a:spLocks/>
          </p:cNvSpPr>
          <p:nvPr/>
        </p:nvSpPr>
        <p:spPr>
          <a:xfrm>
            <a:off x="3516619" y="1917120"/>
            <a:ext cx="7669087" cy="3661604"/>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de-DE" sz="1800" dirty="0">
                <a:latin typeface="Arial" panose="020B0604020202020204" pitchFamily="34" charset="0"/>
                <a:ea typeface="Open Sans" panose="020B0606030504020204" pitchFamily="34" charset="0"/>
                <a:cs typeface="Arial" panose="020B0604020202020204" pitchFamily="34" charset="0"/>
              </a:rPr>
              <a:t>Sie dokumentieren Ihre Arbeitsschritte und Ergebnisse in Ihrem </a:t>
            </a:r>
            <a:r>
              <a:rPr lang="de-DE" sz="1800" b="1" dirty="0">
                <a:latin typeface="Arial" panose="020B0604020202020204" pitchFamily="34" charset="0"/>
                <a:ea typeface="Open Sans" panose="020B0606030504020204" pitchFamily="34" charset="0"/>
                <a:cs typeface="Arial" panose="020B0604020202020204" pitchFamily="34" charset="0"/>
              </a:rPr>
              <a:t>‚Portfolio Praxisphasen‘</a:t>
            </a:r>
            <a:r>
              <a:rPr lang="de-DE" sz="1800" dirty="0">
                <a:latin typeface="Arial" panose="020B0604020202020204" pitchFamily="34" charset="0"/>
                <a:ea typeface="Open Sans" panose="020B0606030504020204" pitchFamily="34" charset="0"/>
                <a:cs typeface="Arial" panose="020B0604020202020204" pitchFamily="34" charset="0"/>
              </a:rPr>
              <a:t>. Es dient darüber hinaus auch der Reflexion Ihrer Erfahrungen und Ihrer Berufswahlmotivation. Durch diese Prozesse begleitet Sie Ihr*e Dozent*in.</a:t>
            </a:r>
          </a:p>
          <a:p>
            <a:pPr marL="0" indent="0">
              <a:spcAft>
                <a:spcPts val="600"/>
              </a:spcAft>
              <a:buNone/>
            </a:pPr>
            <a:endParaRPr lang="de-DE" sz="1800" dirty="0">
              <a:latin typeface="Arial" panose="020B0604020202020204" pitchFamily="34" charset="0"/>
              <a:ea typeface="Open Sans" panose="020B0606030504020204" pitchFamily="34" charset="0"/>
              <a:cs typeface="Arial" panose="020B0604020202020204" pitchFamily="34" charset="0"/>
            </a:endParaRPr>
          </a:p>
          <a:p>
            <a:pPr marL="0" indent="0">
              <a:spcAft>
                <a:spcPts val="600"/>
              </a:spcAft>
              <a:buNone/>
            </a:pPr>
            <a:r>
              <a:rPr lang="de-DE" sz="1800" dirty="0">
                <a:latin typeface="Arial" panose="020B0604020202020204" pitchFamily="34" charset="0"/>
                <a:ea typeface="Open Sans" panose="020B0606030504020204" pitchFamily="34" charset="0"/>
                <a:cs typeface="Arial" panose="020B0604020202020204" pitchFamily="34" charset="0"/>
              </a:rPr>
              <a:t>Achten Sie bitte bei der Bearbeitung der Portfolioaufgaben darauf, dass Sie keine Klarnamen und sensible Daten verwenden!</a:t>
            </a:r>
          </a:p>
          <a:p>
            <a:pPr marL="0" indent="0">
              <a:spcAft>
                <a:spcPts val="600"/>
              </a:spcAft>
              <a:buNone/>
            </a:pPr>
            <a:endParaRPr lang="de-DE" dirty="0">
              <a:latin typeface="Arial" panose="020B0604020202020204" pitchFamily="34" charset="0"/>
              <a:cs typeface="Arial" panose="020B0604020202020204" pitchFamily="34" charset="0"/>
            </a:endParaRPr>
          </a:p>
          <a:p>
            <a:pPr marL="0" indent="0">
              <a:spcAft>
                <a:spcPts val="600"/>
              </a:spcAft>
              <a:buNone/>
            </a:pPr>
            <a:r>
              <a:rPr lang="de-DE" dirty="0">
                <a:solidFill>
                  <a:srgbClr val="FF0000"/>
                </a:solidFill>
                <a:latin typeface="Arial" panose="020B0604020202020204" pitchFamily="34" charset="0"/>
                <a:cs typeface="Arial" panose="020B0604020202020204" pitchFamily="34" charset="0"/>
              </a:rPr>
              <a:t>Wichtig:</a:t>
            </a:r>
            <a:r>
              <a:rPr lang="de-DE" dirty="0">
                <a:latin typeface="Arial" panose="020B0604020202020204" pitchFamily="34" charset="0"/>
                <a:cs typeface="Arial" panose="020B0604020202020204" pitchFamily="34" charset="0"/>
              </a:rPr>
              <a:t> Die Portfolioaufgaben beziehen sich sowohl auf Inhalte, die das gesamte Seminar betreffen, als auch auf wahlthemenspezifische Inhalte. Letztere finden Sie sowohl bei den jeweiligen Wahlthemen als auch bei den Portfolioaufgaben für das gesamte Seminar. </a:t>
            </a:r>
          </a:p>
        </p:txBody>
      </p:sp>
      <p:pic>
        <p:nvPicPr>
          <p:cNvPr id="5" name="Grafik 4">
            <a:extLst>
              <a:ext uri="{FF2B5EF4-FFF2-40B4-BE49-F238E27FC236}">
                <a16:creationId xmlns:a16="http://schemas.microsoft.com/office/drawing/2014/main" id="{9D6B37BF-1058-3EEE-A452-921278C2D01B}"/>
              </a:ext>
            </a:extLst>
          </p:cNvPr>
          <p:cNvPicPr>
            <a:picLocks noChangeAspect="1"/>
          </p:cNvPicPr>
          <p:nvPr/>
        </p:nvPicPr>
        <p:blipFill>
          <a:blip r:embed="rId4"/>
          <a:stretch>
            <a:fillRect/>
          </a:stretch>
        </p:blipFill>
        <p:spPr>
          <a:xfrm>
            <a:off x="686305" y="1917120"/>
            <a:ext cx="2084118" cy="1871453"/>
          </a:xfrm>
          <a:prstGeom prst="rect">
            <a:avLst/>
          </a:prstGeom>
        </p:spPr>
      </p:pic>
    </p:spTree>
    <p:extLst>
      <p:ext uri="{BB962C8B-B14F-4D97-AF65-F5344CB8AC3E}">
        <p14:creationId xmlns:p14="http://schemas.microsoft.com/office/powerpoint/2010/main" val="213684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6374A8E-C2C2-4040-8F4F-9EBB95A76AD7}"/>
              </a:ext>
            </a:extLst>
          </p:cNvPr>
          <p:cNvSpPr>
            <a:spLocks noGrp="1"/>
          </p:cNvSpPr>
          <p:nvPr>
            <p:ph sz="half" idx="1"/>
          </p:nvPr>
        </p:nvSpPr>
        <p:spPr>
          <a:xfrm>
            <a:off x="686304" y="1158844"/>
            <a:ext cx="10954833" cy="1781722"/>
          </a:xfrm>
        </p:spPr>
        <p:txBody>
          <a:bodyPr/>
          <a:lstStyle/>
          <a:p>
            <a:pPr marL="0" indent="0">
              <a:buNone/>
            </a:pPr>
            <a:r>
              <a:rPr lang="de-DE" sz="2000" dirty="0"/>
              <a:t>Name: </a:t>
            </a:r>
          </a:p>
          <a:p>
            <a:pPr marL="0" indent="0">
              <a:buNone/>
            </a:pPr>
            <a:r>
              <a:rPr lang="de-DE" sz="2000" dirty="0" err="1"/>
              <a:t>E-mail</a:t>
            </a:r>
            <a:r>
              <a:rPr lang="de-DE" sz="2000" dirty="0"/>
              <a:t>-Adresse: </a:t>
            </a:r>
          </a:p>
          <a:p>
            <a:pPr marL="0" indent="0">
              <a:buNone/>
            </a:pPr>
            <a:r>
              <a:rPr lang="de-DE" sz="2000" dirty="0" err="1"/>
              <a:t>UniKIM</a:t>
            </a:r>
            <a:r>
              <a:rPr lang="de-DE" sz="2000" dirty="0"/>
              <a:t>:</a:t>
            </a:r>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p:txBody>
      </p:sp>
      <p:sp>
        <p:nvSpPr>
          <p:cNvPr id="3" name="Titel 2">
            <a:extLst>
              <a:ext uri="{FF2B5EF4-FFF2-40B4-BE49-F238E27FC236}">
                <a16:creationId xmlns:a16="http://schemas.microsoft.com/office/drawing/2014/main" id="{2BB2511F-4ECB-4F72-9C02-B270A771D5A2}"/>
              </a:ext>
            </a:extLst>
          </p:cNvPr>
          <p:cNvSpPr>
            <a:spLocks noGrp="1"/>
          </p:cNvSpPr>
          <p:nvPr>
            <p:ph type="title"/>
          </p:nvPr>
        </p:nvSpPr>
        <p:spPr>
          <a:xfrm>
            <a:off x="686305" y="491060"/>
            <a:ext cx="10954833" cy="667784"/>
          </a:xfrm>
        </p:spPr>
        <p:txBody>
          <a:bodyPr/>
          <a:lstStyle/>
          <a:p>
            <a:r>
              <a:rPr lang="de-DE" dirty="0">
                <a:cs typeface="Arial" panose="020B0604020202020204" pitchFamily="34" charset="0"/>
              </a:rPr>
              <a:t>Ihr Dozent / Ihre Dozentin</a:t>
            </a:r>
          </a:p>
        </p:txBody>
      </p:sp>
      <p:sp>
        <p:nvSpPr>
          <p:cNvPr id="4" name="Datumsplatzhalter 3">
            <a:extLst>
              <a:ext uri="{FF2B5EF4-FFF2-40B4-BE49-F238E27FC236}">
                <a16:creationId xmlns:a16="http://schemas.microsoft.com/office/drawing/2014/main" id="{16419008-31B5-42C9-A3F6-6644A3DCB343}"/>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Tree>
    <p:extLst>
      <p:ext uri="{BB962C8B-B14F-4D97-AF65-F5344CB8AC3E}">
        <p14:creationId xmlns:p14="http://schemas.microsoft.com/office/powerpoint/2010/main" val="3450192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02B76-F465-41DD-95AF-B7E03D4431A6}"/>
              </a:ext>
            </a:extLst>
          </p:cNvPr>
          <p:cNvSpPr>
            <a:spLocks noGrp="1"/>
          </p:cNvSpPr>
          <p:nvPr>
            <p:ph type="title"/>
          </p:nvPr>
        </p:nvSpPr>
        <p:spPr/>
        <p:txBody>
          <a:bodyPr/>
          <a:lstStyle/>
          <a:p>
            <a:r>
              <a:rPr lang="de-DE" dirty="0">
                <a:cs typeface="Arial" panose="020B0604020202020204" pitchFamily="34" charset="0"/>
              </a:rPr>
              <a:t>Reflexion und Professionalisierung</a:t>
            </a:r>
            <a:br>
              <a:rPr lang="de-DE" dirty="0">
                <a:cs typeface="Arial" panose="020B0604020202020204" pitchFamily="34" charset="0"/>
              </a:rPr>
            </a:br>
            <a:endParaRPr lang="de-DE" dirty="0">
              <a:cs typeface="Arial" panose="020B0604020202020204" pitchFamily="34" charset="0"/>
            </a:endParaRPr>
          </a:p>
        </p:txBody>
      </p:sp>
      <p:sp>
        <p:nvSpPr>
          <p:cNvPr id="3" name="Textplatzhalter 2">
            <a:extLst>
              <a:ext uri="{FF2B5EF4-FFF2-40B4-BE49-F238E27FC236}">
                <a16:creationId xmlns:a16="http://schemas.microsoft.com/office/drawing/2014/main" id="{F2D398D9-9866-4503-BD7C-65A063471C75}"/>
              </a:ext>
            </a:extLst>
          </p:cNvPr>
          <p:cNvSpPr>
            <a:spLocks noGrp="1"/>
          </p:cNvSpPr>
          <p:nvPr>
            <p:ph type="body" sz="quarter" idx="13"/>
          </p:nvPr>
        </p:nvSpPr>
        <p:spPr/>
        <p:txBody>
          <a:bodyPr/>
          <a:lstStyle/>
          <a:p>
            <a:r>
              <a:rPr lang="de-DE" dirty="0"/>
              <a:t>06</a:t>
            </a:r>
          </a:p>
        </p:txBody>
      </p:sp>
      <p:sp>
        <p:nvSpPr>
          <p:cNvPr id="4" name="Datumsplatzhalter 3">
            <a:extLst>
              <a:ext uri="{FF2B5EF4-FFF2-40B4-BE49-F238E27FC236}">
                <a16:creationId xmlns:a16="http://schemas.microsoft.com/office/drawing/2014/main" id="{A5538325-C98E-4CDB-BB5C-B88EF7B9C7AB}"/>
              </a:ext>
            </a:extLst>
          </p:cNvPr>
          <p:cNvSpPr>
            <a:spLocks noGrp="1"/>
          </p:cNvSpPr>
          <p:nvPr>
            <p:ph type="dt" sz="half" idx="14"/>
          </p:nvPr>
        </p:nvSpPr>
        <p:spPr/>
        <p:txBody>
          <a:bodyPr/>
          <a:lstStyle/>
          <a:p>
            <a:fld id="{962E2233-BC02-4692-A2EE-F8906B800895}" type="datetime1">
              <a:rPr lang="de-DE" smtClean="0">
                <a:cs typeface="Arial" panose="020B0604020202020204" pitchFamily="34" charset="0"/>
              </a:rPr>
              <a:t>08.09.2025</a:t>
            </a:fld>
            <a:endParaRPr lang="de-DE" dirty="0">
              <a:cs typeface="Arial" panose="020B0604020202020204" pitchFamily="34" charset="0"/>
            </a:endParaRPr>
          </a:p>
        </p:txBody>
      </p:sp>
    </p:spTree>
    <p:extLst>
      <p:ext uri="{BB962C8B-B14F-4D97-AF65-F5344CB8AC3E}">
        <p14:creationId xmlns:p14="http://schemas.microsoft.com/office/powerpoint/2010/main" val="278544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3CD10-BFC3-2E74-3138-D7E1F2C28B35}"/>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028BF6DE-5D27-BB96-062F-45D451CABB7F}"/>
              </a:ext>
            </a:extLst>
          </p:cNvPr>
          <p:cNvGrpSpPr/>
          <p:nvPr/>
        </p:nvGrpSpPr>
        <p:grpSpPr>
          <a:xfrm>
            <a:off x="8382124" y="871005"/>
            <a:ext cx="3259014" cy="3273563"/>
            <a:chOff x="8112370" y="794900"/>
            <a:chExt cx="3259014" cy="3273563"/>
          </a:xfrm>
        </p:grpSpPr>
        <p:pic>
          <p:nvPicPr>
            <p:cNvPr id="8" name="Picture 4" descr="Kostenlose foto : Netzwerk, Menschen, Geschäft, Symbol, Soziale, Freund,  Technologie, Konzept, Management, Netz, Führer, Gesellschaft, Marketing,  Gemeinschaft, Mannschaft, Verbindung, Organisation, Kommunikation,  Vernetzung, Menge, Unternehmen ...">
              <a:extLst>
                <a:ext uri="{FF2B5EF4-FFF2-40B4-BE49-F238E27FC236}">
                  <a16:creationId xmlns:a16="http://schemas.microsoft.com/office/drawing/2014/main" id="{6FE3BD38-5592-6251-6F84-C850658FE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370" y="794900"/>
              <a:ext cx="3259014" cy="3273563"/>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7EC12A81-31F1-D956-EAE9-89FBDA13292E}"/>
                </a:ext>
              </a:extLst>
            </p:cNvPr>
            <p:cNvSpPr txBox="1"/>
            <p:nvPr/>
          </p:nvSpPr>
          <p:spPr>
            <a:xfrm>
              <a:off x="8897937" y="3763108"/>
              <a:ext cx="2379663" cy="215444"/>
            </a:xfrm>
            <a:prstGeom prst="rect">
              <a:avLst/>
            </a:prstGeom>
            <a:noFill/>
          </p:spPr>
          <p:txBody>
            <a:bodyPr wrap="square">
              <a:spAutoFit/>
            </a:bodyPr>
            <a:lstStyle/>
            <a:p>
              <a:r>
                <a:rPr lang="de-DE" sz="800" dirty="0"/>
                <a:t>https://pxhere.com/de/photo/1625055</a:t>
              </a:r>
            </a:p>
          </p:txBody>
        </p:sp>
      </p:grpSp>
      <p:sp>
        <p:nvSpPr>
          <p:cNvPr id="2" name="Inhaltsplatzhalter 1">
            <a:extLst>
              <a:ext uri="{FF2B5EF4-FFF2-40B4-BE49-F238E27FC236}">
                <a16:creationId xmlns:a16="http://schemas.microsoft.com/office/drawing/2014/main" id="{150DD47B-456C-9D29-2D62-6C8C67A56022}"/>
              </a:ext>
            </a:extLst>
          </p:cNvPr>
          <p:cNvSpPr>
            <a:spLocks noGrp="1"/>
          </p:cNvSpPr>
          <p:nvPr>
            <p:ph sz="half" idx="1"/>
          </p:nvPr>
        </p:nvSpPr>
        <p:spPr>
          <a:xfrm>
            <a:off x="686305" y="2087690"/>
            <a:ext cx="7802375" cy="2895789"/>
          </a:xfrm>
        </p:spPr>
        <p:txBody>
          <a:bodyPr/>
          <a:lstStyle/>
          <a:p>
            <a:r>
              <a:rPr lang="de-DE" sz="2000" dirty="0"/>
              <a:t>Wie hat meine Schule, wie haben meine Lehrkräfte mein Lernen unterstützt – was war hilfreich für mich? (2 Runden)</a:t>
            </a:r>
          </a:p>
          <a:p>
            <a:r>
              <a:rPr lang="de-DE" sz="2000" dirty="0"/>
              <a:t>Was hat mein schulisches Lernen behindert – welche Veränderungen hätte ich mir gewünscht? (2 Runden)</a:t>
            </a:r>
          </a:p>
        </p:txBody>
      </p:sp>
      <p:sp>
        <p:nvSpPr>
          <p:cNvPr id="3" name="Titel 2">
            <a:extLst>
              <a:ext uri="{FF2B5EF4-FFF2-40B4-BE49-F238E27FC236}">
                <a16:creationId xmlns:a16="http://schemas.microsoft.com/office/drawing/2014/main" id="{23469F4D-ECD7-868B-0779-5E14459F8FAF}"/>
              </a:ext>
            </a:extLst>
          </p:cNvPr>
          <p:cNvSpPr>
            <a:spLocks noGrp="1"/>
          </p:cNvSpPr>
          <p:nvPr>
            <p:ph type="title"/>
          </p:nvPr>
        </p:nvSpPr>
        <p:spPr>
          <a:xfrm>
            <a:off x="686305" y="491060"/>
            <a:ext cx="10954833" cy="575740"/>
          </a:xfrm>
        </p:spPr>
        <p:txBody>
          <a:bodyPr/>
          <a:lstStyle/>
          <a:p>
            <a:r>
              <a:rPr lang="de-DE" dirty="0">
                <a:cs typeface="Arial" panose="020B0604020202020204" pitchFamily="34" charset="0"/>
              </a:rPr>
              <a:t>Rückblick - </a:t>
            </a:r>
            <a:r>
              <a:rPr lang="de-DE" sz="3200" dirty="0"/>
              <a:t>Impromptu </a:t>
            </a:r>
            <a:r>
              <a:rPr lang="de-DE" sz="3200" dirty="0" err="1"/>
              <a:t>networking</a:t>
            </a:r>
            <a:br>
              <a:rPr lang="de-DE" sz="3200" dirty="0"/>
            </a:br>
            <a:endParaRPr lang="de-DE" dirty="0">
              <a:cs typeface="Arial" panose="020B0604020202020204" pitchFamily="34" charset="0"/>
            </a:endParaRPr>
          </a:p>
        </p:txBody>
      </p:sp>
      <p:sp>
        <p:nvSpPr>
          <p:cNvPr id="4" name="Datumsplatzhalter 3">
            <a:extLst>
              <a:ext uri="{FF2B5EF4-FFF2-40B4-BE49-F238E27FC236}">
                <a16:creationId xmlns:a16="http://schemas.microsoft.com/office/drawing/2014/main" id="{31659785-B414-F42A-A678-1DB79CAD7697}"/>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
        <p:nvSpPr>
          <p:cNvPr id="5" name="Inhaltsplatzhalter 1">
            <a:extLst>
              <a:ext uri="{FF2B5EF4-FFF2-40B4-BE49-F238E27FC236}">
                <a16:creationId xmlns:a16="http://schemas.microsoft.com/office/drawing/2014/main" id="{4D5DF18F-2E46-19E3-1C85-2B10D9478DBF}"/>
              </a:ext>
            </a:extLst>
          </p:cNvPr>
          <p:cNvSpPr txBox="1">
            <a:spLocks/>
          </p:cNvSpPr>
          <p:nvPr/>
        </p:nvSpPr>
        <p:spPr>
          <a:xfrm>
            <a:off x="686304" y="1241348"/>
            <a:ext cx="8211633" cy="694132"/>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de-DE" sz="2000" dirty="0"/>
              <a:t>Meiner Erfahrungen als Schüler*in – tauschen Sie sich aus: </a:t>
            </a:r>
          </a:p>
        </p:txBody>
      </p:sp>
      <p:sp>
        <p:nvSpPr>
          <p:cNvPr id="6" name="Inhaltsplatzhalter 1">
            <a:extLst>
              <a:ext uri="{FF2B5EF4-FFF2-40B4-BE49-F238E27FC236}">
                <a16:creationId xmlns:a16="http://schemas.microsoft.com/office/drawing/2014/main" id="{721151CE-3579-4589-D740-E2ECC9FECBED}"/>
              </a:ext>
            </a:extLst>
          </p:cNvPr>
          <p:cNvSpPr txBox="1">
            <a:spLocks/>
          </p:cNvSpPr>
          <p:nvPr/>
        </p:nvSpPr>
        <p:spPr>
          <a:xfrm>
            <a:off x="686304" y="4144568"/>
            <a:ext cx="8211633" cy="694132"/>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de-DE" sz="2000" dirty="0"/>
              <a:t>Plenum: Wie können Sie diesen Blick zurück für Ihre Ausbildung nutzen?</a:t>
            </a:r>
          </a:p>
        </p:txBody>
      </p:sp>
    </p:spTree>
    <p:extLst>
      <p:ext uri="{BB962C8B-B14F-4D97-AF65-F5344CB8AC3E}">
        <p14:creationId xmlns:p14="http://schemas.microsoft.com/office/powerpoint/2010/main" val="358500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65275-2D2F-C84D-B9B9-3E13B77A317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4108A30-9491-2A61-86F6-0D83E5C96EC1}"/>
              </a:ext>
            </a:extLst>
          </p:cNvPr>
          <p:cNvSpPr>
            <a:spLocks noGrp="1"/>
          </p:cNvSpPr>
          <p:nvPr>
            <p:ph type="title"/>
          </p:nvPr>
        </p:nvSpPr>
        <p:spPr>
          <a:xfrm>
            <a:off x="710022" y="451727"/>
            <a:ext cx="10954833" cy="659560"/>
          </a:xfrm>
        </p:spPr>
        <p:txBody>
          <a:bodyPr/>
          <a:lstStyle/>
          <a:p>
            <a:r>
              <a:rPr lang="de-DE" dirty="0">
                <a:latin typeface="+mj-lt"/>
                <a:cs typeface="Arial" panose="020B0604020202020204" pitchFamily="34" charset="0"/>
              </a:rPr>
              <a:t>Reflexion</a:t>
            </a:r>
          </a:p>
        </p:txBody>
      </p:sp>
      <p:sp>
        <p:nvSpPr>
          <p:cNvPr id="4" name="Datumsplatzhalter 3">
            <a:extLst>
              <a:ext uri="{FF2B5EF4-FFF2-40B4-BE49-F238E27FC236}">
                <a16:creationId xmlns:a16="http://schemas.microsoft.com/office/drawing/2014/main" id="{C7CA9DF3-C033-2636-5288-43CCBC15C3A9}"/>
              </a:ext>
            </a:extLst>
          </p:cNvPr>
          <p:cNvSpPr>
            <a:spLocks noGrp="1"/>
          </p:cNvSpPr>
          <p:nvPr>
            <p:ph type="dt" sz="half" idx="10"/>
          </p:nvPr>
        </p:nvSpPr>
        <p:spPr/>
        <p:txBody>
          <a:bodyPr/>
          <a:lstStyle/>
          <a:p>
            <a:fld id="{85D87A2C-633B-4F9B-B395-7A4263E5FC92}" type="datetime1">
              <a:rPr lang="de-DE" smtClean="0">
                <a:latin typeface="+mj-lt"/>
                <a:cs typeface="Arial" panose="020B0604020202020204" pitchFamily="34" charset="0"/>
              </a:rPr>
              <a:t>08.09.2025</a:t>
            </a:fld>
            <a:endParaRPr lang="de-DE" dirty="0">
              <a:latin typeface="+mj-lt"/>
              <a:cs typeface="Arial" panose="020B0604020202020204" pitchFamily="34" charset="0"/>
            </a:endParaRPr>
          </a:p>
        </p:txBody>
      </p:sp>
      <p:sp>
        <p:nvSpPr>
          <p:cNvPr id="8" name="Textfeld 7">
            <a:extLst>
              <a:ext uri="{FF2B5EF4-FFF2-40B4-BE49-F238E27FC236}">
                <a16:creationId xmlns:a16="http://schemas.microsoft.com/office/drawing/2014/main" id="{A97D50E4-6C7E-49E4-9DFB-6080CAF3376B}"/>
              </a:ext>
            </a:extLst>
          </p:cNvPr>
          <p:cNvSpPr txBox="1"/>
          <p:nvPr/>
        </p:nvSpPr>
        <p:spPr>
          <a:xfrm>
            <a:off x="710022" y="3546411"/>
            <a:ext cx="5805078" cy="1477328"/>
          </a:xfrm>
          <a:prstGeom prst="rect">
            <a:avLst/>
          </a:prstGeom>
          <a:noFill/>
        </p:spPr>
        <p:txBody>
          <a:bodyPr wrap="square">
            <a:spAutoFit/>
          </a:bodyPr>
          <a:lstStyle/>
          <a:p>
            <a:pPr algn="just"/>
            <a:r>
              <a:rPr lang="de-DE" dirty="0">
                <a:latin typeface="+mj-lt"/>
              </a:rPr>
              <a:t>Reflexion ist ein zentrales Merkmal erfahrungsbasierter Bildung und dient dazu, die Verbindung zwischen dem, was ein Schüler [Lernende] erlebt hat, und der Bedeutung/dem Lerneffekt, den er aus dieser Erfahrung gezogen hat, zu festigen (Denton, 2011)</a:t>
            </a:r>
          </a:p>
        </p:txBody>
      </p:sp>
      <p:sp>
        <p:nvSpPr>
          <p:cNvPr id="10" name="Textfeld 9">
            <a:extLst>
              <a:ext uri="{FF2B5EF4-FFF2-40B4-BE49-F238E27FC236}">
                <a16:creationId xmlns:a16="http://schemas.microsoft.com/office/drawing/2014/main" id="{BD0FFE68-3217-8B21-743C-2761016FD1B3}"/>
              </a:ext>
            </a:extLst>
          </p:cNvPr>
          <p:cNvSpPr txBox="1"/>
          <p:nvPr/>
        </p:nvSpPr>
        <p:spPr>
          <a:xfrm>
            <a:off x="710022" y="1280235"/>
            <a:ext cx="6096000" cy="1754326"/>
          </a:xfrm>
          <a:prstGeom prst="rect">
            <a:avLst/>
          </a:prstGeom>
          <a:noFill/>
        </p:spPr>
        <p:txBody>
          <a:bodyPr wrap="square">
            <a:spAutoFit/>
          </a:bodyPr>
          <a:lstStyle/>
          <a:p>
            <a:pPr algn="just"/>
            <a:r>
              <a:rPr lang="de-DE" dirty="0">
                <a:latin typeface="+mj-lt"/>
              </a:rPr>
              <a:t>Reflexion kommt vom lateinischen und bedeutet so viel wie zurückbeugen. Es meint das Rückblicken auf das, was passiert ist, um sich Erlebtes bewusst werden zu lassen, es differenziert zu betrachten und zu analysieren und so Erkenntnisse daraus zu gewinnen. (Pädagogische Hochschule Heidelberg)</a:t>
            </a:r>
          </a:p>
        </p:txBody>
      </p:sp>
      <p:sp>
        <p:nvSpPr>
          <p:cNvPr id="13" name="Sprechblase: oval 12">
            <a:extLst>
              <a:ext uri="{FF2B5EF4-FFF2-40B4-BE49-F238E27FC236}">
                <a16:creationId xmlns:a16="http://schemas.microsoft.com/office/drawing/2014/main" id="{3C8C8403-4289-F66A-1AA1-FD2DBEA1B653}"/>
              </a:ext>
            </a:extLst>
          </p:cNvPr>
          <p:cNvSpPr/>
          <p:nvPr/>
        </p:nvSpPr>
        <p:spPr>
          <a:xfrm rot="721303">
            <a:off x="7227436" y="1511873"/>
            <a:ext cx="4086129" cy="2275160"/>
          </a:xfrm>
          <a:prstGeom prst="wedgeEllipseCallou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solidFill>
                  <a:sysClr val="windowText" lastClr="000000"/>
                </a:solidFill>
                <a:latin typeface="+mj-lt"/>
              </a:rPr>
              <a:t>Murmelgruppen: </a:t>
            </a:r>
          </a:p>
          <a:p>
            <a:pPr algn="ctr"/>
            <a:r>
              <a:rPr lang="de-DE" dirty="0">
                <a:solidFill>
                  <a:sysClr val="windowText" lastClr="000000"/>
                </a:solidFill>
                <a:latin typeface="+mj-lt"/>
              </a:rPr>
              <a:t>Reflexion und Austausch zu Schulerfahrungen – gibt es einen Zusammenhang?</a:t>
            </a:r>
          </a:p>
        </p:txBody>
      </p:sp>
    </p:spTree>
    <p:extLst>
      <p:ext uri="{BB962C8B-B14F-4D97-AF65-F5344CB8AC3E}">
        <p14:creationId xmlns:p14="http://schemas.microsoft.com/office/powerpoint/2010/main" val="41340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4534ADD-00E4-4A96-A18B-6DEDE4936239}"/>
              </a:ext>
            </a:extLst>
          </p:cNvPr>
          <p:cNvSpPr>
            <a:spLocks noGrp="1"/>
          </p:cNvSpPr>
          <p:nvPr>
            <p:ph sz="half" idx="1"/>
          </p:nvPr>
        </p:nvSpPr>
        <p:spPr>
          <a:xfrm>
            <a:off x="623773" y="2427785"/>
            <a:ext cx="2599487" cy="2924587"/>
          </a:xfrm>
        </p:spPr>
        <p:txBody>
          <a:bodyPr/>
          <a:lstStyle/>
          <a:p>
            <a:pPr marL="0" indent="0" algn="just">
              <a:buNone/>
            </a:pPr>
            <a:r>
              <a:rPr lang="de-DE" dirty="0">
                <a:latin typeface="+mj-lt"/>
              </a:rPr>
              <a:t>Welchen Einfluss haben meine Erfahrungen als Schüler*in auf meine Berufswahlmotivation?</a:t>
            </a:r>
          </a:p>
          <a:p>
            <a:pPr marL="0" indent="0" algn="just">
              <a:buNone/>
            </a:pPr>
            <a:r>
              <a:rPr lang="de-DE" dirty="0">
                <a:latin typeface="+mj-lt"/>
              </a:rPr>
              <a:t>Bitte beantworten Sie Ihre Erkenntnisse individuell und halten sie diese im Portfolio fest. </a:t>
            </a:r>
          </a:p>
        </p:txBody>
      </p:sp>
      <p:sp>
        <p:nvSpPr>
          <p:cNvPr id="3" name="Titel 2">
            <a:extLst>
              <a:ext uri="{FF2B5EF4-FFF2-40B4-BE49-F238E27FC236}">
                <a16:creationId xmlns:a16="http://schemas.microsoft.com/office/drawing/2014/main" id="{FA01B08E-205B-4623-8AF6-6FA7F69951FB}"/>
              </a:ext>
            </a:extLst>
          </p:cNvPr>
          <p:cNvSpPr>
            <a:spLocks noGrp="1"/>
          </p:cNvSpPr>
          <p:nvPr>
            <p:ph type="title"/>
          </p:nvPr>
        </p:nvSpPr>
        <p:spPr/>
        <p:txBody>
          <a:bodyPr/>
          <a:lstStyle/>
          <a:p>
            <a:r>
              <a:rPr lang="de-DE" dirty="0">
                <a:latin typeface="+mj-lt"/>
                <a:cs typeface="Arial" panose="020B0604020202020204" pitchFamily="34" charset="0"/>
              </a:rPr>
              <a:t>Portfolioaufgaben</a:t>
            </a:r>
          </a:p>
        </p:txBody>
      </p:sp>
      <p:sp>
        <p:nvSpPr>
          <p:cNvPr id="4" name="Datumsplatzhalter 3">
            <a:extLst>
              <a:ext uri="{FF2B5EF4-FFF2-40B4-BE49-F238E27FC236}">
                <a16:creationId xmlns:a16="http://schemas.microsoft.com/office/drawing/2014/main" id="{2AF95BFB-2F46-4F7A-A1FE-83BFC040C95E}"/>
              </a:ext>
            </a:extLst>
          </p:cNvPr>
          <p:cNvSpPr>
            <a:spLocks noGrp="1"/>
          </p:cNvSpPr>
          <p:nvPr>
            <p:ph type="dt" sz="half" idx="10"/>
          </p:nvPr>
        </p:nvSpPr>
        <p:spPr/>
        <p:txBody>
          <a:bodyPr/>
          <a:lstStyle/>
          <a:p>
            <a:fld id="{85D87A2C-633B-4F9B-B395-7A4263E5FC92}" type="datetime1">
              <a:rPr lang="de-DE" smtClean="0">
                <a:latin typeface="+mj-lt"/>
                <a:cs typeface="Arial" panose="020B0604020202020204" pitchFamily="34" charset="0"/>
              </a:rPr>
              <a:t>08.09.2025</a:t>
            </a:fld>
            <a:endParaRPr lang="de-DE" dirty="0">
              <a:latin typeface="+mj-lt"/>
              <a:cs typeface="Arial" panose="020B0604020202020204" pitchFamily="34" charset="0"/>
            </a:endParaRPr>
          </a:p>
        </p:txBody>
      </p:sp>
      <p:pic>
        <p:nvPicPr>
          <p:cNvPr id="7" name="Grafik 6" descr="Ein Bild, das Text, Screenshot, Webseite, Website enthält.&#10;&#10;KI-generierte Inhalte können fehlerhaft sein.">
            <a:extLst>
              <a:ext uri="{FF2B5EF4-FFF2-40B4-BE49-F238E27FC236}">
                <a16:creationId xmlns:a16="http://schemas.microsoft.com/office/drawing/2014/main" id="{19AAE994-0C09-8D40-B102-AF98D5645E50}"/>
              </a:ext>
            </a:extLst>
          </p:cNvPr>
          <p:cNvPicPr>
            <a:picLocks noChangeAspect="1"/>
          </p:cNvPicPr>
          <p:nvPr/>
        </p:nvPicPr>
        <p:blipFill>
          <a:blip r:embed="rId3"/>
          <a:stretch>
            <a:fillRect/>
          </a:stretch>
        </p:blipFill>
        <p:spPr>
          <a:xfrm>
            <a:off x="4386642" y="1376751"/>
            <a:ext cx="7580250" cy="4104497"/>
          </a:xfrm>
          <a:prstGeom prst="rect">
            <a:avLst/>
          </a:prstGeom>
          <a:ln>
            <a:solidFill>
              <a:schemeClr val="accent1"/>
            </a:solidFill>
          </a:ln>
        </p:spPr>
      </p:pic>
      <p:sp>
        <p:nvSpPr>
          <p:cNvPr id="9" name="Rechteck 8">
            <a:extLst>
              <a:ext uri="{FF2B5EF4-FFF2-40B4-BE49-F238E27FC236}">
                <a16:creationId xmlns:a16="http://schemas.microsoft.com/office/drawing/2014/main" id="{2101B220-BFF7-5D3C-D452-6417D46443D1}"/>
              </a:ext>
            </a:extLst>
          </p:cNvPr>
          <p:cNvSpPr/>
          <p:nvPr/>
        </p:nvSpPr>
        <p:spPr>
          <a:xfrm>
            <a:off x="6466114" y="4659086"/>
            <a:ext cx="3211286" cy="822162"/>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cxnSp>
        <p:nvCxnSpPr>
          <p:cNvPr id="11" name="Verbinder: gewinkelt 10">
            <a:extLst>
              <a:ext uri="{FF2B5EF4-FFF2-40B4-BE49-F238E27FC236}">
                <a16:creationId xmlns:a16="http://schemas.microsoft.com/office/drawing/2014/main" id="{A04E39BD-37E3-B5C5-3FF2-A0F34960BE58}"/>
              </a:ext>
            </a:extLst>
          </p:cNvPr>
          <p:cNvCxnSpPr>
            <a:cxnSpLocks/>
            <a:stCxn id="9" idx="2"/>
          </p:cNvCxnSpPr>
          <p:nvPr/>
        </p:nvCxnSpPr>
        <p:spPr>
          <a:xfrm rot="5400000" flipH="1">
            <a:off x="5192340" y="2601832"/>
            <a:ext cx="1409991" cy="4348843"/>
          </a:xfrm>
          <a:prstGeom prst="bentConnector4">
            <a:avLst>
              <a:gd name="adj1" fmla="val -16213"/>
              <a:gd name="adj2" fmla="val 88987"/>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9" name="Grafik 18" descr="Ein Bild, das Grafiken, Clipart, Cartoon enthält.&#10;&#10;KI-generierte Inhalte können fehlerhaft sein.">
            <a:extLst>
              <a:ext uri="{FF2B5EF4-FFF2-40B4-BE49-F238E27FC236}">
                <a16:creationId xmlns:a16="http://schemas.microsoft.com/office/drawing/2014/main" id="{E00B33DE-9D09-9C6B-841F-066EA101B067}"/>
              </a:ext>
            </a:extLst>
          </p:cNvPr>
          <p:cNvPicPr>
            <a:picLocks noChangeAspect="1"/>
          </p:cNvPicPr>
          <p:nvPr/>
        </p:nvPicPr>
        <p:blipFill>
          <a:blip r:embed="rId4"/>
          <a:stretch>
            <a:fillRect/>
          </a:stretch>
        </p:blipFill>
        <p:spPr>
          <a:xfrm>
            <a:off x="623773" y="1098875"/>
            <a:ext cx="1326605" cy="1315992"/>
          </a:xfrm>
          <a:prstGeom prst="rect">
            <a:avLst/>
          </a:prstGeom>
        </p:spPr>
      </p:pic>
      <p:sp>
        <p:nvSpPr>
          <p:cNvPr id="6" name="Textfeld 5">
            <a:extLst>
              <a:ext uri="{FF2B5EF4-FFF2-40B4-BE49-F238E27FC236}">
                <a16:creationId xmlns:a16="http://schemas.microsoft.com/office/drawing/2014/main" id="{B15FD11F-2584-163A-1738-541CF89E2D05}"/>
              </a:ext>
            </a:extLst>
          </p:cNvPr>
          <p:cNvSpPr txBox="1"/>
          <p:nvPr/>
        </p:nvSpPr>
        <p:spPr>
          <a:xfrm>
            <a:off x="3032223" y="5740145"/>
            <a:ext cx="10289087" cy="400110"/>
          </a:xfrm>
          <a:prstGeom prst="rect">
            <a:avLst/>
          </a:prstGeom>
          <a:noFill/>
        </p:spPr>
        <p:txBody>
          <a:bodyPr wrap="square">
            <a:spAutoFit/>
          </a:bodyPr>
          <a:lstStyle/>
          <a:p>
            <a:r>
              <a:rPr lang="de-DE" sz="1000" dirty="0">
                <a:latin typeface="+mj-lt"/>
              </a:rPr>
              <a:t>Link Portfolio: </a:t>
            </a:r>
            <a:r>
              <a:rPr lang="de-DE" sz="1000" dirty="0">
                <a:latin typeface="+mj-lt"/>
                <a:hlinkClick r:id="rId5"/>
              </a:rPr>
              <a:t>https://zfl-lernen.de/online-kurs/praxisphasentransparenz/eop-digitaler-begleitkurs/portfolio-eop/?h5pPortfolioChapter=a447f118-a039-4b24-a259-65b8cfa39a9c&amp;h5pPortfolioToTop=true&amp;h5pPortfolioId=1170</a:t>
            </a:r>
            <a:r>
              <a:rPr lang="de-DE" sz="1000" dirty="0">
                <a:latin typeface="+mj-lt"/>
              </a:rPr>
              <a:t> </a:t>
            </a:r>
          </a:p>
        </p:txBody>
      </p:sp>
    </p:spTree>
    <p:extLst>
      <p:ext uri="{BB962C8B-B14F-4D97-AF65-F5344CB8AC3E}">
        <p14:creationId xmlns:p14="http://schemas.microsoft.com/office/powerpoint/2010/main" val="873063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8C55A0-4BAE-4B8F-A4F6-D4401374A3F0}"/>
              </a:ext>
            </a:extLst>
          </p:cNvPr>
          <p:cNvSpPr>
            <a:spLocks noGrp="1"/>
          </p:cNvSpPr>
          <p:nvPr>
            <p:ph type="title"/>
          </p:nvPr>
        </p:nvSpPr>
        <p:spPr/>
        <p:txBody>
          <a:bodyPr/>
          <a:lstStyle/>
          <a:p>
            <a:r>
              <a:rPr lang="de-DE" dirty="0">
                <a:cs typeface="Arial" panose="020B0604020202020204" pitchFamily="34" charset="0"/>
              </a:rPr>
              <a:t>Offene Fragen?</a:t>
            </a:r>
          </a:p>
        </p:txBody>
      </p:sp>
      <p:sp>
        <p:nvSpPr>
          <p:cNvPr id="3" name="Textplatzhalter 2">
            <a:extLst>
              <a:ext uri="{FF2B5EF4-FFF2-40B4-BE49-F238E27FC236}">
                <a16:creationId xmlns:a16="http://schemas.microsoft.com/office/drawing/2014/main" id="{D7E932F7-69CD-4D40-85AC-3750165F4C3C}"/>
              </a:ext>
            </a:extLst>
          </p:cNvPr>
          <p:cNvSpPr>
            <a:spLocks noGrp="1"/>
          </p:cNvSpPr>
          <p:nvPr>
            <p:ph type="body" sz="quarter" idx="13"/>
          </p:nvPr>
        </p:nvSpPr>
        <p:spPr/>
        <p:txBody>
          <a:bodyPr/>
          <a:lstStyle/>
          <a:p>
            <a:r>
              <a:rPr lang="de-DE" dirty="0"/>
              <a:t>07</a:t>
            </a:r>
          </a:p>
        </p:txBody>
      </p:sp>
      <p:sp>
        <p:nvSpPr>
          <p:cNvPr id="4" name="Datumsplatzhalter 3">
            <a:extLst>
              <a:ext uri="{FF2B5EF4-FFF2-40B4-BE49-F238E27FC236}">
                <a16:creationId xmlns:a16="http://schemas.microsoft.com/office/drawing/2014/main" id="{3A2E5A0C-93A8-432F-A884-369530FA3C9B}"/>
              </a:ext>
            </a:extLst>
          </p:cNvPr>
          <p:cNvSpPr>
            <a:spLocks noGrp="1"/>
          </p:cNvSpPr>
          <p:nvPr>
            <p:ph type="dt" sz="half" idx="14"/>
          </p:nvPr>
        </p:nvSpPr>
        <p:spPr/>
        <p:txBody>
          <a:bodyPr/>
          <a:lstStyle/>
          <a:p>
            <a:fld id="{962E2233-BC02-4692-A2EE-F8906B800895}" type="datetime1">
              <a:rPr lang="de-DE" smtClean="0">
                <a:cs typeface="Arial" panose="020B0604020202020204" pitchFamily="34" charset="0"/>
              </a:rPr>
              <a:t>08.09.2025</a:t>
            </a:fld>
            <a:endParaRPr lang="de-DE" dirty="0">
              <a:cs typeface="Arial" panose="020B0604020202020204" pitchFamily="34" charset="0"/>
            </a:endParaRPr>
          </a:p>
        </p:txBody>
      </p:sp>
    </p:spTree>
    <p:extLst>
      <p:ext uri="{BB962C8B-B14F-4D97-AF65-F5344CB8AC3E}">
        <p14:creationId xmlns:p14="http://schemas.microsoft.com/office/powerpoint/2010/main" val="867524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DB90F-E97F-1342-9401-025275F2734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8DC9FA5-1D46-AE21-1BDB-3B7430DDF3C5}"/>
              </a:ext>
            </a:extLst>
          </p:cNvPr>
          <p:cNvSpPr>
            <a:spLocks noGrp="1"/>
          </p:cNvSpPr>
          <p:nvPr>
            <p:ph type="title"/>
          </p:nvPr>
        </p:nvSpPr>
        <p:spPr>
          <a:xfrm>
            <a:off x="2697985" y="692621"/>
            <a:ext cx="8335775" cy="877099"/>
          </a:xfrm>
        </p:spPr>
        <p:txBody>
          <a:bodyPr/>
          <a:lstStyle/>
          <a:p>
            <a:r>
              <a:rPr lang="de-DE" dirty="0">
                <a:cs typeface="Arial" panose="020B0604020202020204" pitchFamily="34" charset="0"/>
              </a:rPr>
              <a:t>Welche Fragen sind noch offen?</a:t>
            </a:r>
          </a:p>
        </p:txBody>
      </p:sp>
      <p:sp>
        <p:nvSpPr>
          <p:cNvPr id="4" name="Datumsplatzhalter 3">
            <a:extLst>
              <a:ext uri="{FF2B5EF4-FFF2-40B4-BE49-F238E27FC236}">
                <a16:creationId xmlns:a16="http://schemas.microsoft.com/office/drawing/2014/main" id="{12F7A0A7-DDE4-7AD0-51C9-804EC928F3A3}"/>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pic>
        <p:nvPicPr>
          <p:cNvPr id="1026" name="Picture 2" descr="Rotes Fragezeichen - Kostenlose Vektor-Clipart-Bilder auf creazilla.com">
            <a:extLst>
              <a:ext uri="{FF2B5EF4-FFF2-40B4-BE49-F238E27FC236}">
                <a16:creationId xmlns:a16="http://schemas.microsoft.com/office/drawing/2014/main" id="{E36BD7E1-38E0-9EBF-67A7-78B1BFCDF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38614">
            <a:off x="4792804" y="1470660"/>
            <a:ext cx="2287764"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9595AFB7-3789-246A-B523-3D20CCDD691B}"/>
              </a:ext>
            </a:extLst>
          </p:cNvPr>
          <p:cNvSpPr txBox="1"/>
          <p:nvPr/>
        </p:nvSpPr>
        <p:spPr>
          <a:xfrm>
            <a:off x="4137660" y="5285098"/>
            <a:ext cx="3756660" cy="215444"/>
          </a:xfrm>
          <a:prstGeom prst="rect">
            <a:avLst/>
          </a:prstGeom>
          <a:noFill/>
        </p:spPr>
        <p:txBody>
          <a:bodyPr wrap="square">
            <a:spAutoFit/>
          </a:bodyPr>
          <a:lstStyle/>
          <a:p>
            <a:r>
              <a:rPr lang="de-DE" sz="800" dirty="0">
                <a:latin typeface="Arial" panose="020B0604020202020204" pitchFamily="34" charset="0"/>
                <a:cs typeface="Arial" panose="020B0604020202020204" pitchFamily="34" charset="0"/>
              </a:rPr>
              <a:t>https://creazilla.com/de/media/clipart/3152918/rotes-fragezeichen</a:t>
            </a:r>
          </a:p>
        </p:txBody>
      </p:sp>
    </p:spTree>
    <p:extLst>
      <p:ext uri="{BB962C8B-B14F-4D97-AF65-F5344CB8AC3E}">
        <p14:creationId xmlns:p14="http://schemas.microsoft.com/office/powerpoint/2010/main" val="152707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AA2F29B-99B8-E789-0443-7EF99819F270}"/>
              </a:ext>
            </a:extLst>
          </p:cNvPr>
          <p:cNvSpPr>
            <a:spLocks noGrp="1"/>
          </p:cNvSpPr>
          <p:nvPr>
            <p:ph type="title"/>
          </p:nvPr>
        </p:nvSpPr>
        <p:spPr>
          <a:xfrm>
            <a:off x="556765" y="289559"/>
            <a:ext cx="10954833" cy="475616"/>
          </a:xfrm>
        </p:spPr>
        <p:txBody>
          <a:bodyPr/>
          <a:lstStyle/>
          <a:p>
            <a:r>
              <a:rPr lang="de-DE" dirty="0"/>
              <a:t>Angebote des Beratungszentrums</a:t>
            </a:r>
          </a:p>
        </p:txBody>
      </p:sp>
      <p:sp>
        <p:nvSpPr>
          <p:cNvPr id="4" name="Datumsplatzhalter 3">
            <a:extLst>
              <a:ext uri="{FF2B5EF4-FFF2-40B4-BE49-F238E27FC236}">
                <a16:creationId xmlns:a16="http://schemas.microsoft.com/office/drawing/2014/main" id="{8578D600-EF53-31B2-0740-08E961D45BE0}"/>
              </a:ext>
            </a:extLst>
          </p:cNvPr>
          <p:cNvSpPr>
            <a:spLocks noGrp="1"/>
          </p:cNvSpPr>
          <p:nvPr>
            <p:ph type="dt" sz="half" idx="10"/>
          </p:nvPr>
        </p:nvSpPr>
        <p:spPr/>
        <p:txBody>
          <a:bodyPr/>
          <a:lstStyle/>
          <a:p>
            <a:fld id="{85D87A2C-633B-4F9B-B395-7A4263E5FC92}" type="datetime1">
              <a:rPr lang="de-DE" smtClean="0"/>
              <a:pPr/>
              <a:t>08.09.2025</a:t>
            </a:fld>
            <a:endParaRPr lang="de-DE" dirty="0"/>
          </a:p>
        </p:txBody>
      </p:sp>
      <p:graphicFrame>
        <p:nvGraphicFramePr>
          <p:cNvPr id="5" name="Objekt 4">
            <a:hlinkClick r:id="" action="ppaction://ole?verb=0"/>
            <a:extLst>
              <a:ext uri="{FF2B5EF4-FFF2-40B4-BE49-F238E27FC236}">
                <a16:creationId xmlns:a16="http://schemas.microsoft.com/office/drawing/2014/main" id="{C6ACDD8E-F28C-8C0C-7BB8-C1472D7AE7BB}"/>
              </a:ext>
            </a:extLst>
          </p:cNvPr>
          <p:cNvGraphicFramePr>
            <a:graphicFrameLocks noChangeAspect="1"/>
          </p:cNvGraphicFramePr>
          <p:nvPr>
            <p:extLst>
              <p:ext uri="{D42A27DB-BD31-4B8C-83A1-F6EECF244321}">
                <p14:modId xmlns:p14="http://schemas.microsoft.com/office/powerpoint/2010/main" val="698826454"/>
              </p:ext>
            </p:extLst>
          </p:nvPr>
        </p:nvGraphicFramePr>
        <p:xfrm>
          <a:off x="680402" y="765175"/>
          <a:ext cx="10599419" cy="5962173"/>
        </p:xfrm>
        <a:graphic>
          <a:graphicData uri="http://schemas.openxmlformats.org/presentationml/2006/ole">
            <mc:AlternateContent xmlns:mc="http://schemas.openxmlformats.org/markup-compatibility/2006">
              <mc:Choice xmlns:v="urn:schemas-microsoft-com:vml" Requires="v">
                <p:oleObj name="Presentation" r:id="rId2" imgW="9143962" imgH="5143505" progId="PowerPoint.Show.12">
                  <p:embed/>
                </p:oleObj>
              </mc:Choice>
              <mc:Fallback>
                <p:oleObj name="Presentation" r:id="rId2" imgW="9143962" imgH="5143505" progId="PowerPoint.Show.12">
                  <p:embed/>
                  <p:pic>
                    <p:nvPicPr>
                      <p:cNvPr id="0" name=""/>
                      <p:cNvPicPr/>
                      <p:nvPr/>
                    </p:nvPicPr>
                    <p:blipFill>
                      <a:blip r:embed="rId3"/>
                      <a:stretch>
                        <a:fillRect/>
                      </a:stretch>
                    </p:blipFill>
                    <p:spPr>
                      <a:xfrm>
                        <a:off x="680402" y="765175"/>
                        <a:ext cx="10599419" cy="5962173"/>
                      </a:xfrm>
                      <a:prstGeom prst="rect">
                        <a:avLst/>
                      </a:prstGeom>
                    </p:spPr>
                  </p:pic>
                </p:oleObj>
              </mc:Fallback>
            </mc:AlternateContent>
          </a:graphicData>
        </a:graphic>
      </p:graphicFrame>
    </p:spTree>
    <p:extLst>
      <p:ext uri="{BB962C8B-B14F-4D97-AF65-F5344CB8AC3E}">
        <p14:creationId xmlns:p14="http://schemas.microsoft.com/office/powerpoint/2010/main" val="1958393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91F3520-074C-435D-A2A3-4853D83C6EB0}"/>
              </a:ext>
            </a:extLst>
          </p:cNvPr>
          <p:cNvSpPr>
            <a:spLocks noGrp="1"/>
          </p:cNvSpPr>
          <p:nvPr>
            <p:ph sz="half" idx="1"/>
          </p:nvPr>
        </p:nvSpPr>
        <p:spPr>
          <a:xfrm>
            <a:off x="686305" y="1925433"/>
            <a:ext cx="10954833" cy="467748"/>
          </a:xfrm>
        </p:spPr>
        <p:txBody>
          <a:bodyPr/>
          <a:lstStyle/>
          <a:p>
            <a:pPr marL="0" indent="0">
              <a:buNone/>
            </a:pPr>
            <a:r>
              <a:rPr lang="de-DE" sz="2000" dirty="0"/>
              <a:t>Für alle Lehramtsstudierenden im Bachelor und Master </a:t>
            </a:r>
            <a:r>
              <a:rPr lang="de-DE" sz="2000" dirty="0" err="1"/>
              <a:t>of</a:t>
            </a:r>
            <a:r>
              <a:rPr lang="de-DE" sz="2000" dirty="0"/>
              <a:t> Education.</a:t>
            </a:r>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p:txBody>
      </p:sp>
      <p:sp>
        <p:nvSpPr>
          <p:cNvPr id="3" name="Titel 2">
            <a:extLst>
              <a:ext uri="{FF2B5EF4-FFF2-40B4-BE49-F238E27FC236}">
                <a16:creationId xmlns:a16="http://schemas.microsoft.com/office/drawing/2014/main" id="{20BC30E9-5B59-4D30-9277-775B8D5D1AB8}"/>
              </a:ext>
            </a:extLst>
          </p:cNvPr>
          <p:cNvSpPr>
            <a:spLocks noGrp="1"/>
          </p:cNvSpPr>
          <p:nvPr>
            <p:ph type="title"/>
          </p:nvPr>
        </p:nvSpPr>
        <p:spPr/>
        <p:txBody>
          <a:bodyPr/>
          <a:lstStyle/>
          <a:p>
            <a:r>
              <a:rPr lang="de-DE" dirty="0">
                <a:cs typeface="Arial" panose="020B0604020202020204" pitchFamily="34" charset="0"/>
              </a:rPr>
              <a:t>ZfL auf Instagram &amp; LinkedIn</a:t>
            </a:r>
          </a:p>
        </p:txBody>
      </p:sp>
      <p:sp>
        <p:nvSpPr>
          <p:cNvPr id="4" name="Datumsplatzhalter 3">
            <a:extLst>
              <a:ext uri="{FF2B5EF4-FFF2-40B4-BE49-F238E27FC236}">
                <a16:creationId xmlns:a16="http://schemas.microsoft.com/office/drawing/2014/main" id="{1C245B67-58E9-4E44-B08D-DEF3AF462C59}"/>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grpSp>
        <p:nvGrpSpPr>
          <p:cNvPr id="10" name="Gruppieren 9">
            <a:extLst>
              <a:ext uri="{FF2B5EF4-FFF2-40B4-BE49-F238E27FC236}">
                <a16:creationId xmlns:a16="http://schemas.microsoft.com/office/drawing/2014/main" id="{2279CDA6-60ED-4DC6-94CF-A5E90CCF23D4}"/>
              </a:ext>
            </a:extLst>
          </p:cNvPr>
          <p:cNvGrpSpPr/>
          <p:nvPr/>
        </p:nvGrpSpPr>
        <p:grpSpPr>
          <a:xfrm>
            <a:off x="686305" y="2855126"/>
            <a:ext cx="5257325" cy="2313348"/>
            <a:chOff x="1928618" y="2928699"/>
            <a:chExt cx="5257325" cy="2313348"/>
          </a:xfrm>
        </p:grpSpPr>
        <p:pic>
          <p:nvPicPr>
            <p:cNvPr id="6" name="Grafik 5">
              <a:extLst>
                <a:ext uri="{FF2B5EF4-FFF2-40B4-BE49-F238E27FC236}">
                  <a16:creationId xmlns:a16="http://schemas.microsoft.com/office/drawing/2014/main" id="{17159304-3710-4CAE-B5AF-CF4D1A4721B1}"/>
                </a:ext>
              </a:extLst>
            </p:cNvPr>
            <p:cNvPicPr>
              <a:picLocks noChangeAspect="1"/>
            </p:cNvPicPr>
            <p:nvPr/>
          </p:nvPicPr>
          <p:blipFill>
            <a:blip r:embed="rId2"/>
            <a:stretch>
              <a:fillRect/>
            </a:stretch>
          </p:blipFill>
          <p:spPr>
            <a:xfrm>
              <a:off x="1928619" y="4241446"/>
              <a:ext cx="1000601" cy="1000601"/>
            </a:xfrm>
            <a:prstGeom prst="rect">
              <a:avLst/>
            </a:prstGeom>
          </p:spPr>
        </p:pic>
        <p:pic>
          <p:nvPicPr>
            <p:cNvPr id="8" name="Grafik 7">
              <a:extLst>
                <a:ext uri="{FF2B5EF4-FFF2-40B4-BE49-F238E27FC236}">
                  <a16:creationId xmlns:a16="http://schemas.microsoft.com/office/drawing/2014/main" id="{3CC4ABC1-F2F3-4CAF-A88D-89B6CC886BDB}"/>
                </a:ext>
              </a:extLst>
            </p:cNvPr>
            <p:cNvPicPr>
              <a:picLocks noChangeAspect="1"/>
            </p:cNvPicPr>
            <p:nvPr/>
          </p:nvPicPr>
          <p:blipFill>
            <a:blip r:embed="rId3"/>
            <a:stretch>
              <a:fillRect/>
            </a:stretch>
          </p:blipFill>
          <p:spPr>
            <a:xfrm>
              <a:off x="1928618" y="2928699"/>
              <a:ext cx="1000602" cy="1000602"/>
            </a:xfrm>
            <a:prstGeom prst="rect">
              <a:avLst/>
            </a:prstGeom>
          </p:spPr>
        </p:pic>
        <p:sp>
          <p:nvSpPr>
            <p:cNvPr id="9" name="Textfeld 8">
              <a:extLst>
                <a:ext uri="{FF2B5EF4-FFF2-40B4-BE49-F238E27FC236}">
                  <a16:creationId xmlns:a16="http://schemas.microsoft.com/office/drawing/2014/main" id="{5BA1C222-C460-40A3-98D3-925C08AC46D1}"/>
                </a:ext>
              </a:extLst>
            </p:cNvPr>
            <p:cNvSpPr txBox="1"/>
            <p:nvPr/>
          </p:nvSpPr>
          <p:spPr>
            <a:xfrm>
              <a:off x="3086908" y="3210722"/>
              <a:ext cx="4099035" cy="2031325"/>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hlinkClick r:id="rId4"/>
                </a:rPr>
                <a:t>https://www.instagram.com/zflkoeln/</a:t>
              </a: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hlinkClick r:id="rId5"/>
                </a:rPr>
                <a:t>www.linkedin.com/company/zflkoeln/</a:t>
              </a: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41692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1469E9C-4214-4A71-8976-0F646287B3EF}"/>
              </a:ext>
            </a:extLst>
          </p:cNvPr>
          <p:cNvSpPr>
            <a:spLocks noGrp="1"/>
          </p:cNvSpPr>
          <p:nvPr>
            <p:ph sz="half" idx="1"/>
          </p:nvPr>
        </p:nvSpPr>
        <p:spPr/>
        <p:txBody>
          <a:bodyPr/>
          <a:lstStyle/>
          <a:p>
            <a:pPr marL="457200" indent="-457200">
              <a:lnSpc>
                <a:spcPct val="150000"/>
              </a:lnSpc>
              <a:buFont typeface="+mj-lt"/>
              <a:buAutoNum type="arabicPeriod"/>
            </a:pPr>
            <a:r>
              <a:rPr lang="de-DE" dirty="0"/>
              <a:t>Schauen Sie sich im digitalen Begleitkurs im Bereich „Portfolio“ die beiden </a:t>
            </a:r>
            <a:r>
              <a:rPr lang="de-DE" dirty="0">
                <a:hlinkClick r:id="rId3"/>
              </a:rPr>
              <a:t>Screencasts zur Portfolioarbeit </a:t>
            </a:r>
            <a:r>
              <a:rPr lang="de-DE" dirty="0"/>
              <a:t>an. </a:t>
            </a:r>
            <a:r>
              <a:rPr lang="de-DE" u="sng" dirty="0"/>
              <a:t>Legen</a:t>
            </a:r>
            <a:r>
              <a:rPr lang="de-DE" dirty="0"/>
              <a:t> Sie im Anschluss daran Ihr </a:t>
            </a:r>
            <a:r>
              <a:rPr lang="de-DE" u="sng" dirty="0"/>
              <a:t>persönliches Portfolio an</a:t>
            </a:r>
            <a:r>
              <a:rPr lang="de-DE" dirty="0"/>
              <a:t> und schalten Sie es für </a:t>
            </a:r>
            <a:r>
              <a:rPr lang="de-DE" b="1" dirty="0" err="1">
                <a:solidFill>
                  <a:srgbClr val="FF0000"/>
                </a:solidFill>
              </a:rPr>
              <a:t>Unikim</a:t>
            </a:r>
            <a:r>
              <a:rPr lang="de-DE" b="1" dirty="0">
                <a:solidFill>
                  <a:srgbClr val="FF0000"/>
                </a:solidFill>
              </a:rPr>
              <a:t> einfügen </a:t>
            </a:r>
            <a:r>
              <a:rPr lang="de-DE" dirty="0"/>
              <a:t>frei.</a:t>
            </a:r>
          </a:p>
          <a:p>
            <a:pPr marL="457200" indent="-457200">
              <a:lnSpc>
                <a:spcPct val="150000"/>
              </a:lnSpc>
              <a:buFont typeface="+mj-lt"/>
              <a:buAutoNum type="arabicPeriod"/>
            </a:pPr>
            <a:r>
              <a:rPr lang="de-DE" dirty="0"/>
              <a:t>Bearbeiten Sie die </a:t>
            </a:r>
            <a:r>
              <a:rPr lang="de-DE" u="sng" dirty="0"/>
              <a:t>Portfolio-Impulse </a:t>
            </a:r>
            <a:r>
              <a:rPr lang="de-DE" dirty="0"/>
              <a:t>zum Professionellen Habitus und laden Sie diese in Ihrem Portfolio hoch.</a:t>
            </a:r>
          </a:p>
          <a:p>
            <a:pPr marL="457200" indent="-457200">
              <a:lnSpc>
                <a:spcPct val="150000"/>
              </a:lnSpc>
              <a:buFont typeface="+mj-lt"/>
              <a:buAutoNum type="arabicPeriod"/>
            </a:pPr>
            <a:r>
              <a:rPr lang="de-DE" u="sng" dirty="0"/>
              <a:t>Entscheiden</a:t>
            </a:r>
            <a:r>
              <a:rPr lang="de-DE" dirty="0"/>
              <a:t> Sie sich mit Hilfe der im digitalen Begleitkurs hinterlegten Materialien und Informationen für EINES der vorgeschlagenen </a:t>
            </a:r>
            <a:r>
              <a:rPr lang="de-DE" u="sng" dirty="0"/>
              <a:t>Wahlthemen</a:t>
            </a:r>
            <a:r>
              <a:rPr lang="de-DE" dirty="0"/>
              <a:t> und teilen Sie mir</a:t>
            </a:r>
            <a:r>
              <a:rPr lang="de-DE" dirty="0">
                <a:solidFill>
                  <a:srgbClr val="FF0000"/>
                </a:solidFill>
              </a:rPr>
              <a:t> </a:t>
            </a:r>
            <a:r>
              <a:rPr lang="de-DE" dirty="0"/>
              <a:t>Ihre Wahl </a:t>
            </a:r>
            <a:r>
              <a:rPr lang="de-DE" u="sng" dirty="0"/>
              <a:t>per E-Mail bis zum </a:t>
            </a:r>
            <a:r>
              <a:rPr lang="de-DE" b="1" u="sng" dirty="0">
                <a:solidFill>
                  <a:srgbClr val="FF0000"/>
                </a:solidFill>
              </a:rPr>
              <a:t>XX.XX.XXXX</a:t>
            </a:r>
            <a:r>
              <a:rPr lang="de-DE" u="sng" dirty="0">
                <a:solidFill>
                  <a:srgbClr val="FF0000"/>
                </a:solidFill>
              </a:rPr>
              <a:t> </a:t>
            </a:r>
            <a:r>
              <a:rPr lang="de-DE" dirty="0"/>
              <a:t>mit.</a:t>
            </a:r>
          </a:p>
          <a:p>
            <a:pPr marL="342900" indent="-342900">
              <a:lnSpc>
                <a:spcPct val="150000"/>
              </a:lnSpc>
              <a:buFont typeface="+mj-lt"/>
              <a:buAutoNum type="arabicPeriod"/>
            </a:pPr>
            <a:endParaRPr lang="de-DE" dirty="0"/>
          </a:p>
          <a:p>
            <a:pPr marL="342900" indent="-342900">
              <a:lnSpc>
                <a:spcPct val="150000"/>
              </a:lnSpc>
              <a:buFont typeface="+mj-lt"/>
              <a:buAutoNum type="arabicPeriod"/>
            </a:pPr>
            <a:endParaRPr lang="de-DE" dirty="0"/>
          </a:p>
          <a:p>
            <a:pPr marL="342900" indent="-342900">
              <a:lnSpc>
                <a:spcPct val="150000"/>
              </a:lnSpc>
              <a:buFont typeface="+mj-lt"/>
              <a:buAutoNum type="arabicPeriod"/>
            </a:pPr>
            <a:endParaRPr lang="de-DE" dirty="0"/>
          </a:p>
        </p:txBody>
      </p:sp>
      <p:sp>
        <p:nvSpPr>
          <p:cNvPr id="3" name="Titel 2">
            <a:extLst>
              <a:ext uri="{FF2B5EF4-FFF2-40B4-BE49-F238E27FC236}">
                <a16:creationId xmlns:a16="http://schemas.microsoft.com/office/drawing/2014/main" id="{5358F5FA-13E7-4504-BB47-6AD308A50979}"/>
              </a:ext>
            </a:extLst>
          </p:cNvPr>
          <p:cNvSpPr>
            <a:spLocks noGrp="1"/>
          </p:cNvSpPr>
          <p:nvPr>
            <p:ph type="title"/>
          </p:nvPr>
        </p:nvSpPr>
        <p:spPr/>
        <p:txBody>
          <a:bodyPr/>
          <a:lstStyle/>
          <a:p>
            <a:r>
              <a:rPr lang="de-DE" dirty="0">
                <a:cs typeface="Arial" panose="020B0604020202020204" pitchFamily="34" charset="0"/>
              </a:rPr>
              <a:t>„Hausaufgaben“</a:t>
            </a:r>
          </a:p>
        </p:txBody>
      </p:sp>
      <p:sp>
        <p:nvSpPr>
          <p:cNvPr id="4" name="Datumsplatzhalter 3">
            <a:extLst>
              <a:ext uri="{FF2B5EF4-FFF2-40B4-BE49-F238E27FC236}">
                <a16:creationId xmlns:a16="http://schemas.microsoft.com/office/drawing/2014/main" id="{05609E68-0363-4A32-B798-EAF4E90E6065}"/>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Tree>
    <p:extLst>
      <p:ext uri="{BB962C8B-B14F-4D97-AF65-F5344CB8AC3E}">
        <p14:creationId xmlns:p14="http://schemas.microsoft.com/office/powerpoint/2010/main" val="2734098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CF5FCE-D126-4E6D-A9EE-0A6EF2EAA282}"/>
              </a:ext>
            </a:extLst>
          </p:cNvPr>
          <p:cNvSpPr>
            <a:spLocks noGrp="1"/>
          </p:cNvSpPr>
          <p:nvPr>
            <p:ph sz="half" idx="1"/>
          </p:nvPr>
        </p:nvSpPr>
        <p:spPr>
          <a:xfrm>
            <a:off x="1467355" y="3510165"/>
            <a:ext cx="9293086" cy="1395697"/>
          </a:xfrm>
        </p:spPr>
        <p:txBody>
          <a:bodyPr/>
          <a:lstStyle/>
          <a:p>
            <a:pPr marL="0" indent="0">
              <a:buNone/>
              <a:defRPr/>
            </a:pPr>
            <a:r>
              <a:rPr lang="de-DE" sz="2400" dirty="0"/>
              <a:t>10-Finger-Handabfrage:</a:t>
            </a:r>
          </a:p>
          <a:p>
            <a:pPr marL="0" indent="0">
              <a:buNone/>
              <a:defRPr/>
            </a:pPr>
            <a:r>
              <a:rPr lang="de-DE" sz="2400" dirty="0"/>
              <a:t>Auf einer Skala von 1 – 10, wie viel Energie haben Sie jetzt noch?</a:t>
            </a:r>
          </a:p>
          <a:p>
            <a:pPr>
              <a:defRPr/>
            </a:pPr>
            <a:endParaRPr lang="de-DE" sz="2400" dirty="0"/>
          </a:p>
          <a:p>
            <a:pPr>
              <a:defRPr/>
            </a:pPr>
            <a:endParaRPr lang="de-DE" sz="2400" dirty="0"/>
          </a:p>
        </p:txBody>
      </p:sp>
      <p:sp>
        <p:nvSpPr>
          <p:cNvPr id="3" name="Titel 2">
            <a:extLst>
              <a:ext uri="{FF2B5EF4-FFF2-40B4-BE49-F238E27FC236}">
                <a16:creationId xmlns:a16="http://schemas.microsoft.com/office/drawing/2014/main" id="{EA18B208-451B-4619-893D-E206392B6EBF}"/>
              </a:ext>
            </a:extLst>
          </p:cNvPr>
          <p:cNvSpPr>
            <a:spLocks noGrp="1"/>
          </p:cNvSpPr>
          <p:nvPr>
            <p:ph type="title"/>
          </p:nvPr>
        </p:nvSpPr>
        <p:spPr>
          <a:xfrm>
            <a:off x="1467355" y="821668"/>
            <a:ext cx="10954833" cy="595356"/>
          </a:xfrm>
        </p:spPr>
        <p:txBody>
          <a:bodyPr/>
          <a:lstStyle/>
          <a:p>
            <a:r>
              <a:rPr lang="de-DE" dirty="0">
                <a:cs typeface="Arial" panose="020B0604020202020204" pitchFamily="34" charset="0"/>
              </a:rPr>
              <a:t>Check-Out</a:t>
            </a:r>
          </a:p>
        </p:txBody>
      </p:sp>
      <p:sp>
        <p:nvSpPr>
          <p:cNvPr id="4" name="Datumsplatzhalter 3">
            <a:extLst>
              <a:ext uri="{FF2B5EF4-FFF2-40B4-BE49-F238E27FC236}">
                <a16:creationId xmlns:a16="http://schemas.microsoft.com/office/drawing/2014/main" id="{435D1F93-6343-4CFF-8B41-D82893550A15}"/>
              </a:ext>
            </a:extLst>
          </p:cNvPr>
          <p:cNvSpPr>
            <a:spLocks noGrp="1"/>
          </p:cNvSpPr>
          <p:nvPr>
            <p:ph type="dt" sz="half" idx="10"/>
          </p:nvPr>
        </p:nvSpPr>
        <p:spPr>
          <a:xfrm>
            <a:off x="7676227" y="6323366"/>
            <a:ext cx="1221711" cy="244830"/>
          </a:xfrm>
        </p:spPr>
        <p:txBody>
          <a:bodyPr/>
          <a:lstStyle/>
          <a:p>
            <a:fld id="{85D87A2C-633B-4F9B-B395-7A4263E5FC92}" type="datetime1">
              <a:rPr lang="de-DE" smtClean="0">
                <a:cs typeface="Arial" panose="020B0604020202020204" pitchFamily="34" charset="0"/>
              </a:rPr>
              <a:pPr/>
              <a:t>08.09.2025</a:t>
            </a:fld>
            <a:endParaRPr lang="de-DE" dirty="0">
              <a:cs typeface="Arial" panose="020B0604020202020204" pitchFamily="34" charset="0"/>
            </a:endParaRPr>
          </a:p>
        </p:txBody>
      </p:sp>
      <p:sp>
        <p:nvSpPr>
          <p:cNvPr id="5" name="Fußzeilenplatzhalter 4">
            <a:extLst>
              <a:ext uri="{FF2B5EF4-FFF2-40B4-BE49-F238E27FC236}">
                <a16:creationId xmlns:a16="http://schemas.microsoft.com/office/drawing/2014/main" id="{D915E069-8312-4F07-862C-87260D892A24}"/>
              </a:ext>
            </a:extLst>
          </p:cNvPr>
          <p:cNvSpPr>
            <a:spLocks noGrp="1"/>
          </p:cNvSpPr>
          <p:nvPr>
            <p:ph type="ftr" sz="quarter" idx="11"/>
          </p:nvPr>
        </p:nvSpPr>
        <p:spPr>
          <a:xfrm>
            <a:off x="4072128" y="6323366"/>
            <a:ext cx="3596668" cy="244830"/>
          </a:xfrm>
          <a:prstGeom prst="rect">
            <a:avLst/>
          </a:prstGeom>
        </p:spPr>
        <p:txBody>
          <a:bodyPr vert="horz" lIns="0" tIns="0" rIns="0" bIns="0" rtlCol="0" anchor="ctr" anchorCtr="0"/>
          <a:lstStyle>
            <a:defPPr>
              <a:defRPr lang="de-DE"/>
            </a:defPPr>
            <a:lvl1pPr marL="0" algn="l" defTabSz="914400" rtl="0" eaLnBrk="1" latinLnBrk="0" hangingPunct="1">
              <a:defRPr sz="1050"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Institut / Lehrstuhl / Dezernat </a:t>
            </a:r>
          </a:p>
        </p:txBody>
      </p:sp>
      <p:pic>
        <p:nvPicPr>
          <p:cNvPr id="1026" name="Picture 2" descr="Offene Tür - Kostenlose Vektor-Clipart-Bilder auf creazilla.com">
            <a:extLst>
              <a:ext uri="{FF2B5EF4-FFF2-40B4-BE49-F238E27FC236}">
                <a16:creationId xmlns:a16="http://schemas.microsoft.com/office/drawing/2014/main" id="{805FC0DB-310D-72AB-D358-8A6304D3A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5197">
            <a:off x="7073047" y="1097820"/>
            <a:ext cx="2204469" cy="203359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8C1F8520-73F2-09D6-18AE-FAA4C00963D2}"/>
              </a:ext>
            </a:extLst>
          </p:cNvPr>
          <p:cNvSpPr txBox="1"/>
          <p:nvPr/>
        </p:nvSpPr>
        <p:spPr>
          <a:xfrm rot="577187">
            <a:off x="6596427" y="2967335"/>
            <a:ext cx="2159600" cy="461665"/>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  https://creazilla.com/de/media/clipart/34626/offene-tur</a:t>
            </a:r>
          </a:p>
        </p:txBody>
      </p:sp>
    </p:spTree>
    <p:extLst>
      <p:ext uri="{BB962C8B-B14F-4D97-AF65-F5344CB8AC3E}">
        <p14:creationId xmlns:p14="http://schemas.microsoft.com/office/powerpoint/2010/main" val="1295895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C1956A7-A671-5DC4-EE3F-06E0804CCF16}"/>
              </a:ext>
            </a:extLst>
          </p:cNvPr>
          <p:cNvSpPr>
            <a:spLocks noGrp="1"/>
          </p:cNvSpPr>
          <p:nvPr>
            <p:ph sz="half" idx="1"/>
          </p:nvPr>
        </p:nvSpPr>
        <p:spPr>
          <a:xfrm>
            <a:off x="686305" y="1504328"/>
            <a:ext cx="4812287" cy="360567"/>
          </a:xfrm>
        </p:spPr>
        <p:txBody>
          <a:bodyPr/>
          <a:lstStyle/>
          <a:p>
            <a:pPr marL="0" indent="0">
              <a:buNone/>
            </a:pPr>
            <a:r>
              <a:rPr lang="de-DE" dirty="0">
                <a:latin typeface="Arial" panose="020B0604020202020204" pitchFamily="34" charset="0"/>
                <a:cs typeface="Arial" panose="020B0604020202020204" pitchFamily="34" charset="0"/>
              </a:rPr>
              <a:t>Bilden Sie eine Gruppe wenn</a:t>
            </a:r>
          </a:p>
        </p:txBody>
      </p:sp>
      <p:sp>
        <p:nvSpPr>
          <p:cNvPr id="3" name="Titel 2">
            <a:extLst>
              <a:ext uri="{FF2B5EF4-FFF2-40B4-BE49-F238E27FC236}">
                <a16:creationId xmlns:a16="http://schemas.microsoft.com/office/drawing/2014/main" id="{E88D361E-82D9-3DC7-0AF9-0E2062203AA2}"/>
              </a:ext>
            </a:extLst>
          </p:cNvPr>
          <p:cNvSpPr>
            <a:spLocks noGrp="1"/>
          </p:cNvSpPr>
          <p:nvPr>
            <p:ph type="title"/>
          </p:nvPr>
        </p:nvSpPr>
        <p:spPr>
          <a:xfrm>
            <a:off x="686305" y="493294"/>
            <a:ext cx="10954833" cy="757989"/>
          </a:xfrm>
        </p:spPr>
        <p:txBody>
          <a:bodyPr/>
          <a:lstStyle/>
          <a:p>
            <a:r>
              <a:rPr lang="de-DE" dirty="0">
                <a:latin typeface="Arial" panose="020B0604020202020204" pitchFamily="34" charset="0"/>
                <a:cs typeface="Arial" panose="020B0604020202020204" pitchFamily="34" charset="0"/>
              </a:rPr>
              <a:t>Soziometrische Übung zum Multikollektivismus</a:t>
            </a:r>
          </a:p>
        </p:txBody>
      </p:sp>
      <p:sp>
        <p:nvSpPr>
          <p:cNvPr id="4" name="Datumsplatzhalter 3">
            <a:extLst>
              <a:ext uri="{FF2B5EF4-FFF2-40B4-BE49-F238E27FC236}">
                <a16:creationId xmlns:a16="http://schemas.microsoft.com/office/drawing/2014/main" id="{92F914CE-4FFE-FD0C-45CA-619016EB65F8}"/>
              </a:ext>
            </a:extLst>
          </p:cNvPr>
          <p:cNvSpPr>
            <a:spLocks noGrp="1"/>
          </p:cNvSpPr>
          <p:nvPr>
            <p:ph type="dt" sz="half" idx="10"/>
          </p:nvPr>
        </p:nvSpPr>
        <p:spPr/>
        <p:txBody>
          <a:bodyPr/>
          <a:lstStyle/>
          <a:p>
            <a:fld id="{85D87A2C-633B-4F9B-B395-7A4263E5FC92}" type="datetime1">
              <a:rPr lang="de-DE" smtClean="0"/>
              <a:t>08.09.2025</a:t>
            </a:fld>
            <a:endParaRPr lang="de-DE" dirty="0"/>
          </a:p>
        </p:txBody>
      </p:sp>
      <p:sp>
        <p:nvSpPr>
          <p:cNvPr id="5" name="Inhaltsplatzhalter 1">
            <a:extLst>
              <a:ext uri="{FF2B5EF4-FFF2-40B4-BE49-F238E27FC236}">
                <a16:creationId xmlns:a16="http://schemas.microsoft.com/office/drawing/2014/main" id="{7787F21E-1698-16DC-2F65-2E6151ABE43B}"/>
              </a:ext>
            </a:extLst>
          </p:cNvPr>
          <p:cNvSpPr txBox="1">
            <a:spLocks/>
          </p:cNvSpPr>
          <p:nvPr/>
        </p:nvSpPr>
        <p:spPr>
          <a:xfrm>
            <a:off x="991103" y="2037562"/>
            <a:ext cx="4324610" cy="360567"/>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Arial" panose="020B0604020202020204" pitchFamily="34" charset="0"/>
                <a:cs typeface="Arial" panose="020B0604020202020204" pitchFamily="34" charset="0"/>
              </a:rPr>
              <a:t>Sie in Köln geboren wurden</a:t>
            </a:r>
          </a:p>
        </p:txBody>
      </p:sp>
      <p:sp>
        <p:nvSpPr>
          <p:cNvPr id="6" name="Inhaltsplatzhalter 1">
            <a:extLst>
              <a:ext uri="{FF2B5EF4-FFF2-40B4-BE49-F238E27FC236}">
                <a16:creationId xmlns:a16="http://schemas.microsoft.com/office/drawing/2014/main" id="{5796E898-2F0D-6005-4832-D49F29067C0A}"/>
              </a:ext>
            </a:extLst>
          </p:cNvPr>
          <p:cNvSpPr txBox="1">
            <a:spLocks/>
          </p:cNvSpPr>
          <p:nvPr/>
        </p:nvSpPr>
        <p:spPr>
          <a:xfrm>
            <a:off x="991103" y="2570796"/>
            <a:ext cx="4665986" cy="360567"/>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Arial" panose="020B0604020202020204" pitchFamily="34" charset="0"/>
                <a:cs typeface="Arial" panose="020B0604020202020204" pitchFamily="34" charset="0"/>
              </a:rPr>
              <a:t>Sie aktuell in Köln leben</a:t>
            </a:r>
          </a:p>
        </p:txBody>
      </p:sp>
      <p:sp>
        <p:nvSpPr>
          <p:cNvPr id="7" name="Inhaltsplatzhalter 1">
            <a:extLst>
              <a:ext uri="{FF2B5EF4-FFF2-40B4-BE49-F238E27FC236}">
                <a16:creationId xmlns:a16="http://schemas.microsoft.com/office/drawing/2014/main" id="{3803BD7F-0970-5794-0355-4DF88B488E95}"/>
              </a:ext>
            </a:extLst>
          </p:cNvPr>
          <p:cNvSpPr txBox="1">
            <a:spLocks/>
          </p:cNvSpPr>
          <p:nvPr/>
        </p:nvSpPr>
        <p:spPr>
          <a:xfrm>
            <a:off x="991102" y="3637264"/>
            <a:ext cx="6685125" cy="360567"/>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Arial" panose="020B0604020202020204" pitchFamily="34" charset="0"/>
                <a:cs typeface="Arial" panose="020B0604020202020204" pitchFamily="34" charset="0"/>
              </a:rPr>
              <a:t>Sie ältere Geschwister haben</a:t>
            </a:r>
          </a:p>
        </p:txBody>
      </p:sp>
      <p:sp>
        <p:nvSpPr>
          <p:cNvPr id="8" name="Inhaltsplatzhalter 1">
            <a:extLst>
              <a:ext uri="{FF2B5EF4-FFF2-40B4-BE49-F238E27FC236}">
                <a16:creationId xmlns:a16="http://schemas.microsoft.com/office/drawing/2014/main" id="{375031AF-71F6-A0DC-0257-31F99A5F95EA}"/>
              </a:ext>
            </a:extLst>
          </p:cNvPr>
          <p:cNvSpPr txBox="1">
            <a:spLocks/>
          </p:cNvSpPr>
          <p:nvPr/>
        </p:nvSpPr>
        <p:spPr>
          <a:xfrm>
            <a:off x="991101" y="3104030"/>
            <a:ext cx="5568195" cy="360567"/>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Arial" panose="020B0604020202020204" pitchFamily="34" charset="0"/>
                <a:cs typeface="Arial" panose="020B0604020202020204" pitchFamily="34" charset="0"/>
              </a:rPr>
              <a:t>Sie in diesem Jahr Abitur gemacht haben</a:t>
            </a:r>
          </a:p>
        </p:txBody>
      </p:sp>
      <p:sp>
        <p:nvSpPr>
          <p:cNvPr id="9" name="Inhaltsplatzhalter 1">
            <a:extLst>
              <a:ext uri="{FF2B5EF4-FFF2-40B4-BE49-F238E27FC236}">
                <a16:creationId xmlns:a16="http://schemas.microsoft.com/office/drawing/2014/main" id="{2BC10832-0775-E777-88A4-6D4281F7D771}"/>
              </a:ext>
            </a:extLst>
          </p:cNvPr>
          <p:cNvSpPr txBox="1">
            <a:spLocks/>
          </p:cNvSpPr>
          <p:nvPr/>
        </p:nvSpPr>
        <p:spPr>
          <a:xfrm>
            <a:off x="991103" y="4170498"/>
            <a:ext cx="8274818" cy="360567"/>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Arial" panose="020B0604020202020204" pitchFamily="34" charset="0"/>
                <a:cs typeface="Arial" panose="020B0604020202020204" pitchFamily="34" charset="0"/>
              </a:rPr>
              <a:t>mindestens ein Elternteil von Ihnen nicht in Deutschland geboren wurde</a:t>
            </a:r>
          </a:p>
        </p:txBody>
      </p:sp>
      <p:sp>
        <p:nvSpPr>
          <p:cNvPr id="10" name="Inhaltsplatzhalter 1">
            <a:extLst>
              <a:ext uri="{FF2B5EF4-FFF2-40B4-BE49-F238E27FC236}">
                <a16:creationId xmlns:a16="http://schemas.microsoft.com/office/drawing/2014/main" id="{45859938-8227-2DD1-1361-330BAD0A5796}"/>
              </a:ext>
            </a:extLst>
          </p:cNvPr>
          <p:cNvSpPr txBox="1">
            <a:spLocks/>
          </p:cNvSpPr>
          <p:nvPr/>
        </p:nvSpPr>
        <p:spPr>
          <a:xfrm>
            <a:off x="991103" y="4703731"/>
            <a:ext cx="5787650" cy="360567"/>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Arial" panose="020B0604020202020204" pitchFamily="34" charset="0"/>
                <a:cs typeface="Arial" panose="020B0604020202020204" pitchFamily="34" charset="0"/>
              </a:rPr>
              <a:t>Sie in diesem Semester Ihr EOP machen</a:t>
            </a:r>
          </a:p>
        </p:txBody>
      </p:sp>
      <p:pic>
        <p:nvPicPr>
          <p:cNvPr id="11" name="Grafik 10">
            <a:extLst>
              <a:ext uri="{FF2B5EF4-FFF2-40B4-BE49-F238E27FC236}">
                <a16:creationId xmlns:a16="http://schemas.microsoft.com/office/drawing/2014/main" id="{AF1CA88D-9BE1-3458-B576-BF9B0E126C3D}"/>
              </a:ext>
            </a:extLst>
          </p:cNvPr>
          <p:cNvPicPr>
            <a:picLocks noChangeAspect="1"/>
          </p:cNvPicPr>
          <p:nvPr/>
        </p:nvPicPr>
        <p:blipFill>
          <a:blip r:embed="rId3"/>
          <a:stretch>
            <a:fillRect/>
          </a:stretch>
        </p:blipFill>
        <p:spPr>
          <a:xfrm>
            <a:off x="7690929" y="1362181"/>
            <a:ext cx="3620916" cy="3581400"/>
          </a:xfrm>
          <a:prstGeom prst="rect">
            <a:avLst/>
          </a:prstGeom>
        </p:spPr>
      </p:pic>
      <p:sp>
        <p:nvSpPr>
          <p:cNvPr id="12" name="Textfeld 11">
            <a:extLst>
              <a:ext uri="{FF2B5EF4-FFF2-40B4-BE49-F238E27FC236}">
                <a16:creationId xmlns:a16="http://schemas.microsoft.com/office/drawing/2014/main" id="{20D0DFDC-E68C-2826-A20D-A417BDAE23A4}"/>
              </a:ext>
            </a:extLst>
          </p:cNvPr>
          <p:cNvSpPr txBox="1"/>
          <p:nvPr/>
        </p:nvSpPr>
        <p:spPr>
          <a:xfrm>
            <a:off x="7910386" y="4899229"/>
            <a:ext cx="3581937" cy="215444"/>
          </a:xfrm>
          <a:prstGeom prst="rect">
            <a:avLst/>
          </a:prstGeom>
          <a:noFill/>
        </p:spPr>
        <p:txBody>
          <a:bodyPr wrap="square">
            <a:spAutoFit/>
          </a:bodyPr>
          <a:lstStyle/>
          <a:p>
            <a:r>
              <a:rPr lang="de-DE" sz="800" dirty="0"/>
              <a:t>https://datastories.rub.de/breakingbarriers/pages/de/data.html</a:t>
            </a:r>
          </a:p>
        </p:txBody>
      </p:sp>
    </p:spTree>
    <p:extLst>
      <p:ext uri="{BB962C8B-B14F-4D97-AF65-F5344CB8AC3E}">
        <p14:creationId xmlns:p14="http://schemas.microsoft.com/office/powerpoint/2010/main" val="45993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6"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07F97AB-D3EE-41A3-9927-F1BBB09E7485}"/>
              </a:ext>
            </a:extLst>
          </p:cNvPr>
          <p:cNvSpPr>
            <a:spLocks noGrp="1"/>
          </p:cNvSpPr>
          <p:nvPr>
            <p:ph type="title"/>
          </p:nvPr>
        </p:nvSpPr>
        <p:spPr/>
        <p:txBody>
          <a:bodyPr/>
          <a:lstStyle/>
          <a:p>
            <a:r>
              <a:rPr lang="de-DE" dirty="0">
                <a:cs typeface="Arial" panose="020B0604020202020204" pitchFamily="34" charset="0"/>
              </a:rPr>
              <a:t>Vorstellungsrunde</a:t>
            </a:r>
          </a:p>
        </p:txBody>
      </p:sp>
      <p:sp>
        <p:nvSpPr>
          <p:cNvPr id="4" name="Datumsplatzhalter 3">
            <a:extLst>
              <a:ext uri="{FF2B5EF4-FFF2-40B4-BE49-F238E27FC236}">
                <a16:creationId xmlns:a16="http://schemas.microsoft.com/office/drawing/2014/main" id="{64A251AE-7A98-4599-AB57-56A1E6F31D32}"/>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
        <p:nvSpPr>
          <p:cNvPr id="5" name="Inhaltsplatzhalter 1">
            <a:extLst>
              <a:ext uri="{FF2B5EF4-FFF2-40B4-BE49-F238E27FC236}">
                <a16:creationId xmlns:a16="http://schemas.microsoft.com/office/drawing/2014/main" id="{2E72FE01-73C2-11EB-1A52-9ACCEB6A424E}"/>
              </a:ext>
            </a:extLst>
          </p:cNvPr>
          <p:cNvSpPr txBox="1">
            <a:spLocks/>
          </p:cNvSpPr>
          <p:nvPr/>
        </p:nvSpPr>
        <p:spPr bwMode="auto">
          <a:xfrm>
            <a:off x="686305" y="1456509"/>
            <a:ext cx="10954833" cy="4167393"/>
          </a:xfrm>
          <a:prstGeom prst="rect">
            <a:avLst/>
          </a:prstGeom>
        </p:spPr>
        <p:txBody>
          <a:bodyPr vert="horz" lIns="0" tIns="0" rIns="0" bIns="0" rtlCol="0">
            <a:noAutofit/>
          </a:bodyPr>
          <a:lstStyle>
            <a:lvl1pPr marL="2286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2"/>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e-DE" dirty="0">
                <a:latin typeface="Arial" panose="020B0604020202020204" pitchFamily="34" charset="0"/>
                <a:cs typeface="Arial" panose="020B0604020202020204" pitchFamily="34" charset="0"/>
              </a:rPr>
              <a:t>Stellen Sie sich gerne in kurz vor, indem Sie allen ...</a:t>
            </a:r>
          </a:p>
          <a:p>
            <a:pPr lvl="1">
              <a:defRPr/>
            </a:pPr>
            <a:r>
              <a:rPr lang="de-DE" dirty="0">
                <a:latin typeface="Arial" panose="020B0604020202020204" pitchFamily="34" charset="0"/>
                <a:cs typeface="Arial" panose="020B0604020202020204" pitchFamily="34" charset="0"/>
              </a:rPr>
              <a:t>Ihren Namen,</a:t>
            </a:r>
          </a:p>
          <a:p>
            <a:pPr lvl="1">
              <a:defRPr/>
            </a:pPr>
            <a:r>
              <a:rPr lang="de-DE" dirty="0">
                <a:latin typeface="Arial" panose="020B0604020202020204" pitchFamily="34" charset="0"/>
                <a:cs typeface="Arial" panose="020B0604020202020204" pitchFamily="34" charset="0"/>
              </a:rPr>
              <a:t>Ihre studierten Fächer &amp; Ihre Schulform,</a:t>
            </a:r>
          </a:p>
          <a:p>
            <a:pPr lvl="1">
              <a:defRPr/>
            </a:pPr>
            <a:r>
              <a:rPr lang="de-DE" dirty="0">
                <a:latin typeface="Arial" panose="020B0604020202020204" pitchFamily="34" charset="0"/>
                <a:cs typeface="Arial" panose="020B0604020202020204" pitchFamily="34" charset="0"/>
              </a:rPr>
              <a:t>und in einem Satz Ihre Erwartung an das EOP-Modul</a:t>
            </a:r>
          </a:p>
          <a:p>
            <a:pPr marL="0" indent="0">
              <a:buFont typeface="Arial" panose="020B0604020202020204" pitchFamily="34" charset="0"/>
              <a:buNone/>
              <a:defRPr/>
            </a:pPr>
            <a:r>
              <a:rPr lang="de-DE" dirty="0">
                <a:latin typeface="Arial" panose="020B0604020202020204" pitchFamily="34" charset="0"/>
                <a:cs typeface="Arial" panose="020B0604020202020204" pitchFamily="34" charset="0"/>
              </a:rPr>
              <a:t>… mitteilen.</a:t>
            </a:r>
          </a:p>
          <a:p>
            <a:pPr>
              <a:defRPr/>
            </a:pPr>
            <a:endParaRPr lang="de-DE" dirty="0">
              <a:latin typeface="Arial" panose="020B0604020202020204" pitchFamily="34" charset="0"/>
              <a:cs typeface="Arial" panose="020B0604020202020204" pitchFamily="34" charset="0"/>
            </a:endParaRPr>
          </a:p>
        </p:txBody>
      </p:sp>
      <p:grpSp>
        <p:nvGrpSpPr>
          <p:cNvPr id="7" name="Gruppieren 6">
            <a:extLst>
              <a:ext uri="{FF2B5EF4-FFF2-40B4-BE49-F238E27FC236}">
                <a16:creationId xmlns:a16="http://schemas.microsoft.com/office/drawing/2014/main" id="{0BCB3008-6639-19B7-D8C7-D5E11B64E6B8}"/>
              </a:ext>
            </a:extLst>
          </p:cNvPr>
          <p:cNvGrpSpPr/>
          <p:nvPr/>
        </p:nvGrpSpPr>
        <p:grpSpPr>
          <a:xfrm>
            <a:off x="6979740" y="1935249"/>
            <a:ext cx="3616253" cy="2698008"/>
            <a:chOff x="6979740" y="1935249"/>
            <a:chExt cx="3616253" cy="2698008"/>
          </a:xfrm>
        </p:grpSpPr>
        <p:pic>
          <p:nvPicPr>
            <p:cNvPr id="1026" name="Picture 2" descr="Kostenlose foto : Schreibtisch, Reise, Glocke, Schlüssel, Geschäft,  Tourismus, Freizeit, Marke, Produkt, Hilfe, Schriftart, Hotel, Anruf,  Rezeption, Lobby, Bedienung, Anmeldung, Eingabebereich, Check-In,  Eingangshalle, Produktdesign, Buchung ...">
              <a:extLst>
                <a:ext uri="{FF2B5EF4-FFF2-40B4-BE49-F238E27FC236}">
                  <a16:creationId xmlns:a16="http://schemas.microsoft.com/office/drawing/2014/main" id="{60A93B14-0E0F-9C88-2FBF-E1744BA96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26194">
              <a:off x="6979740" y="1935249"/>
              <a:ext cx="3616253" cy="239773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C12080F0-11E6-ACBE-1B2D-B64A939E26C8}"/>
                </a:ext>
              </a:extLst>
            </p:cNvPr>
            <p:cNvSpPr txBox="1"/>
            <p:nvPr/>
          </p:nvSpPr>
          <p:spPr>
            <a:xfrm rot="986712">
              <a:off x="8278144" y="4417813"/>
              <a:ext cx="1927860" cy="215444"/>
            </a:xfrm>
            <a:prstGeom prst="rect">
              <a:avLst/>
            </a:prstGeom>
            <a:noFill/>
          </p:spPr>
          <p:txBody>
            <a:bodyPr wrap="square">
              <a:spAutoFit/>
            </a:bodyPr>
            <a:lstStyle/>
            <a:p>
              <a:r>
                <a:rPr lang="de-DE" sz="800" dirty="0"/>
                <a:t>https://pxhere.com/de/photo/763811</a:t>
              </a:r>
            </a:p>
          </p:txBody>
        </p:sp>
      </p:grpSp>
    </p:spTree>
    <p:extLst>
      <p:ext uri="{BB962C8B-B14F-4D97-AF65-F5344CB8AC3E}">
        <p14:creationId xmlns:p14="http://schemas.microsoft.com/office/powerpoint/2010/main" val="2957163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A0A321-A167-41AD-A6C6-93700D2C0AFF}"/>
              </a:ext>
            </a:extLst>
          </p:cNvPr>
          <p:cNvSpPr>
            <a:spLocks noGrp="1"/>
          </p:cNvSpPr>
          <p:nvPr>
            <p:ph type="title"/>
          </p:nvPr>
        </p:nvSpPr>
        <p:spPr/>
        <p:txBody>
          <a:bodyPr/>
          <a:lstStyle/>
          <a:p>
            <a:r>
              <a:rPr lang="de-DE" dirty="0">
                <a:cs typeface="Arial" panose="020B0604020202020204" pitchFamily="34" charset="0"/>
              </a:rPr>
              <a:t>Das </a:t>
            </a:r>
            <a:r>
              <a:rPr lang="de-DE" dirty="0" err="1">
                <a:cs typeface="Arial" panose="020B0604020202020204" pitchFamily="34" charset="0"/>
              </a:rPr>
              <a:t>eop</a:t>
            </a:r>
            <a:r>
              <a:rPr lang="de-DE" dirty="0">
                <a:cs typeface="Arial" panose="020B0604020202020204" pitchFamily="34" charset="0"/>
              </a:rPr>
              <a:t>-Begleitseminar</a:t>
            </a:r>
          </a:p>
        </p:txBody>
      </p:sp>
      <p:sp>
        <p:nvSpPr>
          <p:cNvPr id="3" name="Textplatzhalter 2">
            <a:extLst>
              <a:ext uri="{FF2B5EF4-FFF2-40B4-BE49-F238E27FC236}">
                <a16:creationId xmlns:a16="http://schemas.microsoft.com/office/drawing/2014/main" id="{4EC5297C-D4D7-46AC-BBA7-00535F22912B}"/>
              </a:ext>
            </a:extLst>
          </p:cNvPr>
          <p:cNvSpPr>
            <a:spLocks noGrp="1"/>
          </p:cNvSpPr>
          <p:nvPr>
            <p:ph type="body" sz="quarter" idx="13"/>
          </p:nvPr>
        </p:nvSpPr>
        <p:spPr/>
        <p:txBody>
          <a:bodyPr/>
          <a:lstStyle/>
          <a:p>
            <a:r>
              <a:rPr lang="de-DE" dirty="0"/>
              <a:t>02</a:t>
            </a:r>
          </a:p>
        </p:txBody>
      </p:sp>
      <p:sp>
        <p:nvSpPr>
          <p:cNvPr id="4" name="Datumsplatzhalter 3">
            <a:extLst>
              <a:ext uri="{FF2B5EF4-FFF2-40B4-BE49-F238E27FC236}">
                <a16:creationId xmlns:a16="http://schemas.microsoft.com/office/drawing/2014/main" id="{632DEC0A-A490-43FE-A3E8-9CEC58AA326A}"/>
              </a:ext>
            </a:extLst>
          </p:cNvPr>
          <p:cNvSpPr>
            <a:spLocks noGrp="1"/>
          </p:cNvSpPr>
          <p:nvPr>
            <p:ph type="dt" sz="half" idx="14"/>
          </p:nvPr>
        </p:nvSpPr>
        <p:spPr/>
        <p:txBody>
          <a:bodyPr/>
          <a:lstStyle/>
          <a:p>
            <a:fld id="{962E2233-BC02-4692-A2EE-F8906B800895}" type="datetime1">
              <a:rPr lang="de-DE" smtClean="0">
                <a:cs typeface="Arial" panose="020B0604020202020204" pitchFamily="34" charset="0"/>
              </a:rPr>
              <a:t>08.09.2025</a:t>
            </a:fld>
            <a:endParaRPr lang="de-DE" dirty="0">
              <a:cs typeface="Arial" panose="020B0604020202020204" pitchFamily="34" charset="0"/>
            </a:endParaRPr>
          </a:p>
        </p:txBody>
      </p:sp>
    </p:spTree>
    <p:extLst>
      <p:ext uri="{BB962C8B-B14F-4D97-AF65-F5344CB8AC3E}">
        <p14:creationId xmlns:p14="http://schemas.microsoft.com/office/powerpoint/2010/main" val="246167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9C433-5B73-6E90-8A9C-F2C6F2AE9D7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DC776BFF-921F-EFCE-504D-E2F428AD929F}"/>
              </a:ext>
            </a:extLst>
          </p:cNvPr>
          <p:cNvSpPr>
            <a:spLocks noGrp="1"/>
          </p:cNvSpPr>
          <p:nvPr>
            <p:ph sz="half" idx="1"/>
          </p:nvPr>
        </p:nvSpPr>
        <p:spPr>
          <a:xfrm>
            <a:off x="686305" y="1925433"/>
            <a:ext cx="10954833" cy="1503568"/>
          </a:xfrm>
        </p:spPr>
        <p:txBody>
          <a:bodyPr/>
          <a:lstStyle/>
          <a:p>
            <a:r>
              <a:rPr lang="de-DE" dirty="0"/>
              <a:t>Notieren Sie sich Ihre Fragen zum Begleitseminar.</a:t>
            </a:r>
          </a:p>
          <a:p>
            <a:endParaRPr lang="de-DE" dirty="0"/>
          </a:p>
          <a:p>
            <a:r>
              <a:rPr lang="de-DE" dirty="0"/>
              <a:t>Nach den jetzt folgenden Informationen klären wir die dann noch offenen Fragen.</a:t>
            </a:r>
          </a:p>
        </p:txBody>
      </p:sp>
      <p:sp>
        <p:nvSpPr>
          <p:cNvPr id="4" name="Datumsplatzhalter 3">
            <a:extLst>
              <a:ext uri="{FF2B5EF4-FFF2-40B4-BE49-F238E27FC236}">
                <a16:creationId xmlns:a16="http://schemas.microsoft.com/office/drawing/2014/main" id="{47CA3F29-C79D-9991-5B9F-9C662E70F55B}"/>
              </a:ext>
            </a:extLst>
          </p:cNvPr>
          <p:cNvSpPr>
            <a:spLocks noGrp="1"/>
          </p:cNvSpPr>
          <p:nvPr>
            <p:ph type="dt" sz="half" idx="10"/>
          </p:nvPr>
        </p:nvSpPr>
        <p:spPr/>
        <p:txBody>
          <a:bodyPr/>
          <a:lstStyle/>
          <a:p>
            <a:fld id="{85D87A2C-633B-4F9B-B395-7A4263E5FC92}" type="datetime1">
              <a:rPr lang="de-DE" smtClean="0"/>
              <a:t>08.09.2025</a:t>
            </a:fld>
            <a:endParaRPr lang="de-DE" dirty="0"/>
          </a:p>
        </p:txBody>
      </p:sp>
      <p:sp>
        <p:nvSpPr>
          <p:cNvPr id="5" name="Titel 2">
            <a:extLst>
              <a:ext uri="{FF2B5EF4-FFF2-40B4-BE49-F238E27FC236}">
                <a16:creationId xmlns:a16="http://schemas.microsoft.com/office/drawing/2014/main" id="{61545073-37A0-3662-F377-8D6780FC9D06}"/>
              </a:ext>
            </a:extLst>
          </p:cNvPr>
          <p:cNvSpPr txBox="1">
            <a:spLocks/>
          </p:cNvSpPr>
          <p:nvPr/>
        </p:nvSpPr>
        <p:spPr>
          <a:xfrm>
            <a:off x="838705" y="643460"/>
            <a:ext cx="10954833" cy="121563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i="0" kern="1200" cap="none" baseline="0">
                <a:solidFill>
                  <a:schemeClr val="accent1"/>
                </a:solidFill>
                <a:latin typeface="Albert Sans" pitchFamily="2" charset="0"/>
                <a:ea typeface="+mj-ea"/>
                <a:cs typeface="+mj-cs"/>
              </a:defRPr>
            </a:lvl1pPr>
          </a:lstStyle>
          <a:p>
            <a:r>
              <a:rPr lang="de-DE" dirty="0">
                <a:latin typeface="Arial" panose="020B0604020202020204" pitchFamily="34" charset="0"/>
                <a:cs typeface="Arial" panose="020B0604020202020204" pitchFamily="34" charset="0"/>
              </a:rPr>
              <a:t>Das EOP – meine Fragen zur Organisation</a:t>
            </a:r>
          </a:p>
        </p:txBody>
      </p:sp>
      <p:pic>
        <p:nvPicPr>
          <p:cNvPr id="6" name="Picture 2" descr="Rotes Fragezeichen - Kostenlose Vektor-Clipart-Bilder auf creazilla.com">
            <a:extLst>
              <a:ext uri="{FF2B5EF4-FFF2-40B4-BE49-F238E27FC236}">
                <a16:creationId xmlns:a16="http://schemas.microsoft.com/office/drawing/2014/main" id="{224A5622-B33F-F3B3-EBE6-275E6E51A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38614">
            <a:off x="9079525" y="1143000"/>
            <a:ext cx="2287764"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31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55FA8E8-E795-45BB-A2D6-EA055C180712}"/>
              </a:ext>
            </a:extLst>
          </p:cNvPr>
          <p:cNvSpPr>
            <a:spLocks noGrp="1"/>
          </p:cNvSpPr>
          <p:nvPr>
            <p:ph sz="half" idx="1"/>
          </p:nvPr>
        </p:nvSpPr>
        <p:spPr>
          <a:xfrm>
            <a:off x="686304" y="1098875"/>
            <a:ext cx="10954833" cy="4471345"/>
          </a:xfrm>
        </p:spPr>
        <p:txBody>
          <a:bodyPr/>
          <a:lstStyle/>
          <a:p>
            <a:pPr marL="0" indent="0">
              <a:spcAft>
                <a:spcPts val="600"/>
              </a:spcAft>
              <a:buNone/>
            </a:pPr>
            <a:r>
              <a:rPr lang="de-DE" dirty="0"/>
              <a:t>Praktikum in NRW: </a:t>
            </a:r>
          </a:p>
          <a:p>
            <a:pPr marL="0" indent="0">
              <a:spcAft>
                <a:spcPts val="600"/>
              </a:spcAft>
              <a:buNone/>
            </a:pPr>
            <a:r>
              <a:rPr lang="de-DE" dirty="0"/>
              <a:t>Die </a:t>
            </a:r>
            <a:r>
              <a:rPr lang="de-DE" b="1" dirty="0"/>
              <a:t>Praktikumsphase</a:t>
            </a:r>
            <a:r>
              <a:rPr lang="de-DE" dirty="0"/>
              <a:t> in NRW im </a:t>
            </a:r>
            <a:r>
              <a:rPr lang="de-DE" dirty="0" err="1"/>
              <a:t>WiSe</a:t>
            </a:r>
            <a:r>
              <a:rPr lang="de-DE" dirty="0"/>
              <a:t> 25/26:</a:t>
            </a:r>
          </a:p>
          <a:p>
            <a:pPr marL="0" indent="0" algn="ctr">
              <a:spcAft>
                <a:spcPts val="600"/>
              </a:spcAft>
              <a:buNone/>
            </a:pPr>
            <a:r>
              <a:rPr lang="de-DE" sz="2000" b="1" dirty="0">
                <a:solidFill>
                  <a:schemeClr val="accent2">
                    <a:lumMod val="75000"/>
                  </a:schemeClr>
                </a:solidFill>
              </a:rPr>
              <a:t>01.02.2025 – 31.03.2025</a:t>
            </a:r>
          </a:p>
          <a:p>
            <a:pPr marL="0" indent="0">
              <a:spcAft>
                <a:spcPts val="600"/>
              </a:spcAft>
              <a:buNone/>
            </a:pPr>
            <a:endParaRPr lang="de-DE" dirty="0"/>
          </a:p>
          <a:p>
            <a:pPr marL="0" indent="0">
              <a:spcAft>
                <a:spcPts val="600"/>
              </a:spcAft>
              <a:buNone/>
            </a:pPr>
            <a:r>
              <a:rPr lang="de-DE" dirty="0"/>
              <a:t>Die </a:t>
            </a:r>
            <a:r>
              <a:rPr lang="de-DE" b="1" dirty="0"/>
              <a:t>Praktikumsphase</a:t>
            </a:r>
            <a:r>
              <a:rPr lang="de-DE" dirty="0"/>
              <a:t> in NRW im </a:t>
            </a:r>
            <a:r>
              <a:rPr lang="de-DE" dirty="0" err="1"/>
              <a:t>SoSe</a:t>
            </a:r>
            <a:r>
              <a:rPr lang="de-DE" dirty="0"/>
              <a:t> 26 (späte Schulferien):</a:t>
            </a:r>
          </a:p>
          <a:p>
            <a:pPr marL="0" indent="0" algn="ctr">
              <a:spcAft>
                <a:spcPts val="600"/>
              </a:spcAft>
              <a:buNone/>
            </a:pPr>
            <a:r>
              <a:rPr lang="de-DE" sz="2000" b="1" dirty="0">
                <a:solidFill>
                  <a:schemeClr val="accent2">
                    <a:lumMod val="75000"/>
                  </a:schemeClr>
                </a:solidFill>
              </a:rPr>
              <a:t>02.09.2025 – 30.09.2025 </a:t>
            </a:r>
            <a:endParaRPr lang="de-DE" dirty="0">
              <a:solidFill>
                <a:schemeClr val="accent2">
                  <a:lumMod val="75000"/>
                </a:schemeClr>
              </a:solidFill>
            </a:endParaRPr>
          </a:p>
          <a:p>
            <a:pPr marL="0" indent="0">
              <a:spcAft>
                <a:spcPts val="600"/>
              </a:spcAft>
              <a:buNone/>
            </a:pPr>
            <a:r>
              <a:rPr lang="de-DE" dirty="0"/>
              <a:t>In Absprache mit Schule und ZfL sind auch darüber hinaus Praktikumszeiträume möglich.</a:t>
            </a:r>
          </a:p>
          <a:p>
            <a:pPr marL="0" indent="0">
              <a:spcAft>
                <a:spcPts val="600"/>
              </a:spcAft>
              <a:buNone/>
            </a:pPr>
            <a:endParaRPr lang="de-DE" dirty="0"/>
          </a:p>
          <a:p>
            <a:pPr marL="0" indent="0">
              <a:spcAft>
                <a:spcPts val="600"/>
              </a:spcAft>
              <a:buNone/>
            </a:pPr>
            <a:r>
              <a:rPr lang="de-DE" dirty="0"/>
              <a:t>Praktikum in einem anderen Bundesland:</a:t>
            </a:r>
          </a:p>
          <a:p>
            <a:pPr marL="0" indent="0">
              <a:spcAft>
                <a:spcPts val="600"/>
              </a:spcAft>
              <a:buNone/>
            </a:pPr>
            <a:r>
              <a:rPr lang="de-DE" dirty="0"/>
              <a:t>Bitte beachten Sie etwaige Ferienzeiten der jeweiligen Bundesländer bei Ihrer Planung!</a:t>
            </a:r>
          </a:p>
          <a:p>
            <a:pPr marL="0" indent="0">
              <a:spcAft>
                <a:spcPts val="600"/>
              </a:spcAft>
              <a:buNone/>
            </a:pPr>
            <a:endParaRPr lang="de-DE" dirty="0"/>
          </a:p>
          <a:p>
            <a:pPr marL="0" indent="0">
              <a:spcAft>
                <a:spcPts val="600"/>
              </a:spcAft>
              <a:buNone/>
            </a:pPr>
            <a:r>
              <a:rPr lang="de-DE" dirty="0"/>
              <a:t>Sie kümmern sich </a:t>
            </a:r>
            <a:r>
              <a:rPr lang="de-DE" b="1" dirty="0"/>
              <a:t>eigenverantwortlich</a:t>
            </a:r>
            <a:r>
              <a:rPr lang="de-DE" dirty="0"/>
              <a:t> um Ihren Praktikumsplatz. </a:t>
            </a:r>
          </a:p>
          <a:p>
            <a:pPr marL="0" indent="0">
              <a:spcAft>
                <a:spcPts val="600"/>
              </a:spcAft>
              <a:buNone/>
            </a:pPr>
            <a:r>
              <a:rPr lang="de-DE" dirty="0"/>
              <a:t>Tipp: </a:t>
            </a:r>
            <a:r>
              <a:rPr lang="de-DE" b="1" dirty="0"/>
              <a:t>frühzeitig bewerben!</a:t>
            </a:r>
          </a:p>
          <a:p>
            <a:pPr>
              <a:spcAft>
                <a:spcPts val="600"/>
              </a:spcAft>
            </a:pPr>
            <a:endParaRPr lang="de-DE" dirty="0"/>
          </a:p>
          <a:p>
            <a:pPr>
              <a:spcAft>
                <a:spcPts val="600"/>
              </a:spcAft>
            </a:pPr>
            <a:endParaRPr lang="de-DE" dirty="0"/>
          </a:p>
          <a:p>
            <a:pPr>
              <a:spcAft>
                <a:spcPts val="600"/>
              </a:spcAft>
            </a:pPr>
            <a:endParaRPr lang="de-DE" dirty="0"/>
          </a:p>
        </p:txBody>
      </p:sp>
      <p:sp>
        <p:nvSpPr>
          <p:cNvPr id="3" name="Titel 2">
            <a:extLst>
              <a:ext uri="{FF2B5EF4-FFF2-40B4-BE49-F238E27FC236}">
                <a16:creationId xmlns:a16="http://schemas.microsoft.com/office/drawing/2014/main" id="{D9DBE7C0-74EA-49AD-9A01-564598243174}"/>
              </a:ext>
            </a:extLst>
          </p:cNvPr>
          <p:cNvSpPr>
            <a:spLocks noGrp="1"/>
          </p:cNvSpPr>
          <p:nvPr>
            <p:ph type="title"/>
          </p:nvPr>
        </p:nvSpPr>
        <p:spPr/>
        <p:txBody>
          <a:bodyPr/>
          <a:lstStyle/>
          <a:p>
            <a:r>
              <a:rPr lang="de-DE" dirty="0">
                <a:cs typeface="Arial" panose="020B0604020202020204" pitchFamily="34" charset="0"/>
              </a:rPr>
              <a:t>Das EOP – Praktikumszeitraum </a:t>
            </a:r>
          </a:p>
        </p:txBody>
      </p:sp>
      <p:sp>
        <p:nvSpPr>
          <p:cNvPr id="4" name="Datumsplatzhalter 3">
            <a:extLst>
              <a:ext uri="{FF2B5EF4-FFF2-40B4-BE49-F238E27FC236}">
                <a16:creationId xmlns:a16="http://schemas.microsoft.com/office/drawing/2014/main" id="{E82210EE-F3EB-435B-81DD-1A209FB1E066}"/>
              </a:ext>
            </a:extLst>
          </p:cNvPr>
          <p:cNvSpPr>
            <a:spLocks noGrp="1"/>
          </p:cNvSpPr>
          <p:nvPr>
            <p:ph type="dt" sz="half" idx="10"/>
          </p:nvPr>
        </p:nvSpPr>
        <p:spPr/>
        <p:txBody>
          <a:bodyPr/>
          <a:lstStyle/>
          <a:p>
            <a:fld id="{85D87A2C-633B-4F9B-B395-7A4263E5FC92}" type="datetime1">
              <a:rPr lang="de-DE" smtClean="0">
                <a:cs typeface="Arial" panose="020B0604020202020204" pitchFamily="34" charset="0"/>
              </a:rPr>
              <a:t>08.09.2025</a:t>
            </a:fld>
            <a:endParaRPr lang="de-DE" dirty="0">
              <a:cs typeface="Arial" panose="020B0604020202020204" pitchFamily="34" charset="0"/>
            </a:endParaRPr>
          </a:p>
        </p:txBody>
      </p:sp>
    </p:spTree>
    <p:extLst>
      <p:ext uri="{BB962C8B-B14F-4D97-AF65-F5344CB8AC3E}">
        <p14:creationId xmlns:p14="http://schemas.microsoft.com/office/powerpoint/2010/main" val="1321392816"/>
      </p:ext>
    </p:extLst>
  </p:cSld>
  <p:clrMapOvr>
    <a:masterClrMapping/>
  </p:clrMapOvr>
</p:sld>
</file>

<file path=ppt/theme/theme1.xml><?xml version="1.0" encoding="utf-8"?>
<a:theme xmlns:a="http://schemas.openxmlformats.org/drawingml/2006/main" name="Office">
  <a:themeElements>
    <a:clrScheme name="Benutzerdefiniert 2">
      <a:dk1>
        <a:srgbClr val="000000"/>
      </a:dk1>
      <a:lt1>
        <a:srgbClr val="FFFFFF"/>
      </a:lt1>
      <a:dk2>
        <a:srgbClr val="005176"/>
      </a:dk2>
      <a:lt2>
        <a:srgbClr val="005176"/>
      </a:lt2>
      <a:accent1>
        <a:srgbClr val="005176"/>
      </a:accent1>
      <a:accent2>
        <a:srgbClr val="00A1C0"/>
      </a:accent2>
      <a:accent3>
        <a:srgbClr val="00A1C0"/>
      </a:accent3>
      <a:accent4>
        <a:srgbClr val="E05A52"/>
      </a:accent4>
      <a:accent5>
        <a:srgbClr val="E05A52"/>
      </a:accent5>
      <a:accent6>
        <a:srgbClr val="E05A52"/>
      </a:accent6>
      <a:hlink>
        <a:srgbClr val="00A1C0"/>
      </a:hlink>
      <a:folHlink>
        <a:srgbClr val="E05A5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zK_PPT-Master_230201" id="{B5418ECA-8C0A-8F41-8796-9ECF9392E09D}" vid="{F9A25019-F941-2746-8D73-6550E2F1187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3579</Words>
  <Application>Microsoft Office PowerPoint</Application>
  <PresentationFormat>Breitbild</PresentationFormat>
  <Paragraphs>431</Paragraphs>
  <Slides>49</Slides>
  <Notes>35</Notes>
  <HiddenSlides>1</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49</vt:i4>
      </vt:variant>
    </vt:vector>
  </HeadingPairs>
  <TitlesOfParts>
    <vt:vector size="57" baseType="lpstr">
      <vt:lpstr>Wingdings</vt:lpstr>
      <vt:lpstr>Albert Sans Semi-Bold</vt:lpstr>
      <vt:lpstr>Arial</vt:lpstr>
      <vt:lpstr>Albert Sans Bold</vt:lpstr>
      <vt:lpstr>Aptos</vt:lpstr>
      <vt:lpstr>Open Sans</vt:lpstr>
      <vt:lpstr>Office</vt:lpstr>
      <vt:lpstr>Microsoft PowerPoint-Präsentation</vt:lpstr>
      <vt:lpstr>Das EOP</vt:lpstr>
      <vt:lpstr>Inhalte dieser Sitzung</vt:lpstr>
      <vt:lpstr>Vorstellungsrunde</vt:lpstr>
      <vt:lpstr>Ihr Dozent / Ihre Dozentin</vt:lpstr>
      <vt:lpstr>Soziometrische Übung zum Multikollektivismus</vt:lpstr>
      <vt:lpstr>Vorstellungsrunde</vt:lpstr>
      <vt:lpstr>Das eop-Begleitseminar</vt:lpstr>
      <vt:lpstr>PowerPoint-Präsentation</vt:lpstr>
      <vt:lpstr>Das EOP – Praktikumszeitraum </vt:lpstr>
      <vt:lpstr>Das EOP – Alternative: Projekte</vt:lpstr>
      <vt:lpstr>Bildungsteilhabe stärken im Praktikum-  Sei Dabei!</vt:lpstr>
      <vt:lpstr>PowerPoint-Präsentation</vt:lpstr>
      <vt:lpstr>PowerPoint-Präsentation</vt:lpstr>
      <vt:lpstr>Warum                        ?</vt:lpstr>
      <vt:lpstr>PowerPoint-Präsentation</vt:lpstr>
      <vt:lpstr>PowerPoint-Präsentation</vt:lpstr>
      <vt:lpstr>Das EOP-Begleitseminar – Vorbereitungsphase </vt:lpstr>
      <vt:lpstr>Das EOP-Begleitseminar – Vorbereitungsphase </vt:lpstr>
      <vt:lpstr>Das EOP-Begleitseminar – Vorbereitungsphase </vt:lpstr>
      <vt:lpstr>Das EOP-Begleitseminar – Praktikumsphase </vt:lpstr>
      <vt:lpstr>Das EOP-Begleitseminar – Praktikumsphase </vt:lpstr>
      <vt:lpstr>Das EOP-Begleitseminar – Praktikums- und Nachbereitungsphase </vt:lpstr>
      <vt:lpstr>Welche Fragen sind noch offen?</vt:lpstr>
      <vt:lpstr>Modulabschluss</vt:lpstr>
      <vt:lpstr>EOP-Modulabschluss: Ihre Leistungen</vt:lpstr>
      <vt:lpstr>EOP-Modulabschluss</vt:lpstr>
      <vt:lpstr>EOP-Modulabschluss: Anmeldung zur MAP und Verbuchung der Leistungspunkte</vt:lpstr>
      <vt:lpstr>masterzulassung</vt:lpstr>
      <vt:lpstr>Masterzulassungsordnung WiSe</vt:lpstr>
      <vt:lpstr>Masterzulassungsordnung SoSe</vt:lpstr>
      <vt:lpstr>Der EOP Begleitkurs Digital</vt:lpstr>
      <vt:lpstr>Der EOP Begleitkurs digital: Alle Informationen auf einen Blick</vt:lpstr>
      <vt:lpstr>Der EOP Begleitkurs digital: Alle Informationen auf einen Blick</vt:lpstr>
      <vt:lpstr>Der EOP Begleitkurs digital: Alle Informationen auf einen Blick</vt:lpstr>
      <vt:lpstr>Der EOP Begleitkurs digital: Alle Informationen auf einen Blick</vt:lpstr>
      <vt:lpstr>Der EOP Begleitkurs digital: Alle Informationen auf einen Blick</vt:lpstr>
      <vt:lpstr>Der EOP Begleitkurs digital: Alle Informationen auf einen Blick</vt:lpstr>
      <vt:lpstr>Aus folgenden Wahlthemen können sie auswählen: </vt:lpstr>
      <vt:lpstr>Der EOP Begleitkurs digital: Alle Informationen auf einen Blick</vt:lpstr>
      <vt:lpstr>Reflexion und Professionalisierung </vt:lpstr>
      <vt:lpstr>Rückblick - Impromptu networking </vt:lpstr>
      <vt:lpstr>Reflexion</vt:lpstr>
      <vt:lpstr>Portfolioaufgaben</vt:lpstr>
      <vt:lpstr>Offene Fragen?</vt:lpstr>
      <vt:lpstr>Welche Fragen sind noch offen?</vt:lpstr>
      <vt:lpstr>Angebote des Beratungszentrums</vt:lpstr>
      <vt:lpstr>ZfL auf Instagram &amp; LinkedIn</vt:lpstr>
      <vt:lpstr>„Hausaufgaben“</vt:lpstr>
      <vt:lpstr>Check-Out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Sophia Bernhöft</dc:creator>
  <cp:lastModifiedBy>Iris Flagmeyer</cp:lastModifiedBy>
  <cp:revision>157</cp:revision>
  <dcterms:created xsi:type="dcterms:W3CDTF">2023-01-31T13:16:58Z</dcterms:created>
  <dcterms:modified xsi:type="dcterms:W3CDTF">2025-09-08T14:56:21Z</dcterms:modified>
</cp:coreProperties>
</file>