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4"/>
  </p:notesMasterIdLst>
  <p:sldIdLst>
    <p:sldId id="572" r:id="rId2"/>
    <p:sldId id="257" r:id="rId3"/>
    <p:sldId id="484" r:id="rId4"/>
    <p:sldId id="532" r:id="rId5"/>
    <p:sldId id="568" r:id="rId6"/>
    <p:sldId id="485" r:id="rId7"/>
    <p:sldId id="500" r:id="rId8"/>
    <p:sldId id="497" r:id="rId9"/>
    <p:sldId id="273" r:id="rId10"/>
    <p:sldId id="541" r:id="rId11"/>
    <p:sldId id="551" r:id="rId12"/>
    <p:sldId id="495" r:id="rId13"/>
    <p:sldId id="503" r:id="rId14"/>
    <p:sldId id="504" r:id="rId15"/>
    <p:sldId id="505" r:id="rId16"/>
    <p:sldId id="506" r:id="rId17"/>
    <p:sldId id="508" r:id="rId18"/>
    <p:sldId id="533" r:id="rId19"/>
    <p:sldId id="510" r:id="rId20"/>
    <p:sldId id="511" r:id="rId21"/>
    <p:sldId id="512" r:id="rId22"/>
    <p:sldId id="513" r:id="rId23"/>
    <p:sldId id="514" r:id="rId24"/>
    <p:sldId id="515" r:id="rId25"/>
    <p:sldId id="538" r:id="rId26"/>
    <p:sldId id="525" r:id="rId27"/>
    <p:sldId id="516" r:id="rId28"/>
    <p:sldId id="517" r:id="rId29"/>
    <p:sldId id="518" r:id="rId30"/>
    <p:sldId id="519" r:id="rId31"/>
    <p:sldId id="520" r:id="rId32"/>
    <p:sldId id="522" r:id="rId33"/>
    <p:sldId id="523" r:id="rId34"/>
    <p:sldId id="539" r:id="rId35"/>
    <p:sldId id="540" r:id="rId36"/>
    <p:sldId id="528" r:id="rId37"/>
    <p:sldId id="526" r:id="rId38"/>
    <p:sldId id="567" r:id="rId39"/>
    <p:sldId id="569" r:id="rId40"/>
    <p:sldId id="529" r:id="rId41"/>
    <p:sldId id="530" r:id="rId42"/>
    <p:sldId id="299" r:id="rId43"/>
  </p:sldIdLst>
  <p:sldSz cx="12192000" cy="6858000"/>
  <p:notesSz cx="6858000" cy="9144000"/>
  <p:embeddedFontLst>
    <p:embeddedFont>
      <p:font typeface="Open Sans" panose="020B0606030504020204" pitchFamily="34" charset="0"/>
      <p:regular r:id="rId45"/>
      <p:bold r:id="rId46"/>
      <p:italic r:id="rId47"/>
      <p:boldItalic r:id="rId48"/>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Überblick" id="{220B4F22-3994-4E8A-843E-A97EA2D3D036}">
          <p14:sldIdLst>
            <p14:sldId id="572"/>
            <p14:sldId id="257"/>
          </p14:sldIdLst>
        </p14:section>
        <p14:section name="Vorstellung" id="{E75075BE-0E81-4FB7-997F-0DF43813862B}">
          <p14:sldIdLst>
            <p14:sldId id="484"/>
            <p14:sldId id="532"/>
            <p14:sldId id="568"/>
            <p14:sldId id="485"/>
          </p14:sldIdLst>
        </p14:section>
        <p14:section name="Begleitseminar" id="{A9ACEFC4-C390-4A62-BF4C-20C2E9A5862A}">
          <p14:sldIdLst>
            <p14:sldId id="500"/>
            <p14:sldId id="497"/>
            <p14:sldId id="273"/>
            <p14:sldId id="541"/>
            <p14:sldId id="551"/>
            <p14:sldId id="495"/>
            <p14:sldId id="503"/>
            <p14:sldId id="504"/>
            <p14:sldId id="505"/>
            <p14:sldId id="506"/>
            <p14:sldId id="508"/>
            <p14:sldId id="533"/>
          </p14:sldIdLst>
        </p14:section>
        <p14:section name="Modulabschluss" id="{50EF6366-9F72-45F5-9E4D-604B1000A220}">
          <p14:sldIdLst>
            <p14:sldId id="510"/>
            <p14:sldId id="511"/>
            <p14:sldId id="512"/>
            <p14:sldId id="513"/>
          </p14:sldIdLst>
        </p14:section>
        <p14:section name="Masterzulassung" id="{93E2A8F8-D01E-4EB9-8789-9F941C08E626}">
          <p14:sldIdLst>
            <p14:sldId id="514"/>
            <p14:sldId id="515"/>
            <p14:sldId id="538"/>
          </p14:sldIdLst>
        </p14:section>
        <p14:section name="EOP Begleitkurs Digital" id="{92090FDF-838C-4F1A-B534-C1347EF11921}">
          <p14:sldIdLst>
            <p14:sldId id="525"/>
            <p14:sldId id="516"/>
            <p14:sldId id="517"/>
            <p14:sldId id="518"/>
            <p14:sldId id="519"/>
            <p14:sldId id="520"/>
            <p14:sldId id="522"/>
          </p14:sldIdLst>
        </p14:section>
        <p14:section name="Portfolio" id="{778DB998-CAFA-4C94-82DD-9AC629872697}">
          <p14:sldIdLst>
            <p14:sldId id="523"/>
            <p14:sldId id="539"/>
            <p14:sldId id="540"/>
            <p14:sldId id="528"/>
          </p14:sldIdLst>
        </p14:section>
        <p14:section name="Abschluss" id="{DB20C908-416E-48B9-9485-E3074E0D732E}">
          <p14:sldIdLst>
            <p14:sldId id="526"/>
            <p14:sldId id="567"/>
            <p14:sldId id="569"/>
            <p14:sldId id="529"/>
            <p14:sldId id="530"/>
            <p14:sldId id="299"/>
          </p14:sldIdLst>
        </p14:section>
      </p14:sectionLst>
    </p:ex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295F"/>
    <a:srgbClr val="69B5F8"/>
    <a:srgbClr val="619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8" autoAdjust="0"/>
    <p:restoredTop sz="78499" autoAdjust="0"/>
  </p:normalViewPr>
  <p:slideViewPr>
    <p:cSldViewPr snapToGrid="0" showGuides="1">
      <p:cViewPr varScale="1">
        <p:scale>
          <a:sx n="81" d="100"/>
          <a:sy n="81" d="100"/>
        </p:scale>
        <p:origin x="60" y="984"/>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CD390-CC4F-0E4F-83E8-4CE05ABB7B1E}"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de-DE"/>
        </a:p>
      </dgm:t>
    </dgm:pt>
    <dgm:pt modelId="{8619A76C-2F8B-484D-864D-CE49B39735D0}">
      <dgm:prSet phldrT="[Text]"/>
      <dgm:spPr/>
      <dgm:t>
        <a:bodyPr/>
        <a:lstStyle/>
        <a:p>
          <a:r>
            <a:rPr lang="de-DE" dirty="0">
              <a:latin typeface="Arial" panose="020B0604020202020204" pitchFamily="34" charset="0"/>
              <a:cs typeface="Arial" panose="020B0604020202020204" pitchFamily="34" charset="0"/>
            </a:rPr>
            <a:t>Seminar</a:t>
          </a:r>
        </a:p>
      </dgm:t>
    </dgm:pt>
    <dgm:pt modelId="{EA67B39F-C982-8F48-A303-8CB55733EB0B}" type="parTrans" cxnId="{E2572FC9-4C09-F54A-8F38-6EEB6760A644}">
      <dgm:prSet/>
      <dgm:spPr/>
      <dgm:t>
        <a:bodyPr/>
        <a:lstStyle/>
        <a:p>
          <a:endParaRPr lang="de-DE"/>
        </a:p>
      </dgm:t>
    </dgm:pt>
    <dgm:pt modelId="{01A71700-7D9D-D247-9D7E-D329426065F3}" type="sibTrans" cxnId="{E2572FC9-4C09-F54A-8F38-6EEB6760A644}">
      <dgm:prSet/>
      <dgm:spPr/>
      <dgm:t>
        <a:bodyPr/>
        <a:lstStyle/>
        <a:p>
          <a:endParaRPr lang="de-DE"/>
        </a:p>
      </dgm:t>
    </dgm:pt>
    <dgm:pt modelId="{F70AAE60-D155-F543-AD91-C9E139DEFC96}">
      <dgm:prSet phldrT="[Text]"/>
      <dgm:spPr/>
      <dgm:t>
        <a:bodyPr/>
        <a:lstStyle/>
        <a:p>
          <a:r>
            <a:rPr lang="de-DE" dirty="0">
              <a:latin typeface="Arial" panose="020B0604020202020204" pitchFamily="34" charset="0"/>
              <a:cs typeface="Arial" panose="020B0604020202020204" pitchFamily="34" charset="0"/>
            </a:rPr>
            <a:t>Praktikum </a:t>
          </a:r>
        </a:p>
      </dgm:t>
    </dgm:pt>
    <dgm:pt modelId="{07ED6ADD-C90A-0F4E-BEB0-E5557EC963CF}" type="parTrans" cxnId="{B6A50E68-D547-1945-A369-5AA7515BC0C4}">
      <dgm:prSet/>
      <dgm:spPr/>
      <dgm:t>
        <a:bodyPr/>
        <a:lstStyle/>
        <a:p>
          <a:endParaRPr lang="de-DE"/>
        </a:p>
      </dgm:t>
    </dgm:pt>
    <dgm:pt modelId="{904000C5-B96D-3A40-82AC-F3E5981ED65A}" type="sibTrans" cxnId="{B6A50E68-D547-1945-A369-5AA7515BC0C4}">
      <dgm:prSet/>
      <dgm:spPr/>
      <dgm:t>
        <a:bodyPr/>
        <a:lstStyle/>
        <a:p>
          <a:endParaRPr lang="de-DE"/>
        </a:p>
      </dgm:t>
    </dgm:pt>
    <dgm:pt modelId="{DE51E690-3132-4146-AE76-74FF6196D882}">
      <dgm:prSet phldrT="[Text]" custT="1"/>
      <dgm:spPr/>
      <dgm:t>
        <a:bodyPr/>
        <a:lstStyle/>
        <a:p>
          <a:r>
            <a:rPr lang="de-DE" sz="1800" kern="1200" dirty="0">
              <a:solidFill>
                <a:srgbClr val="FFFFFF"/>
              </a:solidFill>
              <a:latin typeface="Arial" panose="020B0604020202020204" pitchFamily="34" charset="0"/>
              <a:ea typeface="+mn-ea"/>
              <a:cs typeface="Arial" panose="020B0604020202020204" pitchFamily="34" charset="0"/>
            </a:rPr>
            <a:t>Abschluss-Sitzung</a:t>
          </a:r>
        </a:p>
      </dgm:t>
    </dgm:pt>
    <dgm:pt modelId="{4F998766-3C94-D744-BCA9-A164071E7F9C}" type="parTrans" cxnId="{DDAF9021-DA80-2048-9153-F5AD9C023CC1}">
      <dgm:prSet/>
      <dgm:spPr/>
      <dgm:t>
        <a:bodyPr/>
        <a:lstStyle/>
        <a:p>
          <a:endParaRPr lang="de-DE"/>
        </a:p>
      </dgm:t>
    </dgm:pt>
    <dgm:pt modelId="{04EA8BE9-1813-5D4D-8DF6-03AB557943CB}" type="sibTrans" cxnId="{DDAF9021-DA80-2048-9153-F5AD9C023CC1}">
      <dgm:prSet/>
      <dgm:spPr/>
      <dgm:t>
        <a:bodyPr/>
        <a:lstStyle/>
        <a:p>
          <a:endParaRPr lang="de-DE"/>
        </a:p>
      </dgm:t>
    </dgm:pt>
    <dgm:pt modelId="{187A8EF8-D151-7847-BB4E-887975F1774F}">
      <dgm:prSet phldrT="[Text]" custT="1"/>
      <dgm:spPr/>
      <dgm:t>
        <a:bodyPr/>
        <a:lstStyle/>
        <a:p>
          <a:r>
            <a:rPr lang="de-DE" sz="1800" kern="1200" dirty="0">
              <a:latin typeface="Arial" panose="020B0604020202020204" pitchFamily="34" charset="0"/>
              <a:cs typeface="Arial" panose="020B0604020202020204" pitchFamily="34" charset="0"/>
            </a:rPr>
            <a:t>Hochladen der </a:t>
          </a:r>
          <a:r>
            <a:rPr lang="de-DE" sz="1800" kern="1200" dirty="0">
              <a:solidFill>
                <a:srgbClr val="FFFFFF"/>
              </a:solidFill>
              <a:latin typeface="Arial" panose="020B0604020202020204" pitchFamily="34" charset="0"/>
              <a:ea typeface="+mn-ea"/>
              <a:cs typeface="Arial" panose="020B0604020202020204" pitchFamily="34" charset="0"/>
            </a:rPr>
            <a:t>Bescheinigung</a:t>
          </a:r>
        </a:p>
      </dgm:t>
    </dgm:pt>
    <dgm:pt modelId="{EC1D3058-FAB2-1840-AA20-308651DC6B73}" type="parTrans" cxnId="{627E46EC-C468-2344-B3CB-F1447A68CD4B}">
      <dgm:prSet/>
      <dgm:spPr/>
      <dgm:t>
        <a:bodyPr/>
        <a:lstStyle/>
        <a:p>
          <a:endParaRPr lang="de-DE"/>
        </a:p>
      </dgm:t>
    </dgm:pt>
    <dgm:pt modelId="{A46D46A7-3F47-A44E-9CB2-01DD2C498330}" type="sibTrans" cxnId="{627E46EC-C468-2344-B3CB-F1447A68CD4B}">
      <dgm:prSet/>
      <dgm:spPr/>
      <dgm:t>
        <a:bodyPr/>
        <a:lstStyle/>
        <a:p>
          <a:endParaRPr lang="de-DE"/>
        </a:p>
      </dgm:t>
    </dgm:pt>
    <dgm:pt modelId="{274C27A4-5720-2B47-BE06-5DF9A16D9F93}">
      <dgm:prSet phldrT="[Text]"/>
      <dgm:spPr/>
      <dgm:t>
        <a:bodyPr/>
        <a:lstStyle/>
        <a:p>
          <a:r>
            <a:rPr lang="de-DE" dirty="0">
              <a:latin typeface="Arial" panose="020B0604020202020204" pitchFamily="34" charset="0"/>
              <a:cs typeface="Arial" panose="020B0604020202020204" pitchFamily="34" charset="0"/>
            </a:rPr>
            <a:t>Verbuchung der Punkte</a:t>
          </a:r>
        </a:p>
      </dgm:t>
    </dgm:pt>
    <dgm:pt modelId="{36A58664-AC70-6742-BE0C-B413D71E5335}" type="parTrans" cxnId="{B426990E-05F2-6A40-8A0E-35C742299A3E}">
      <dgm:prSet/>
      <dgm:spPr/>
      <dgm:t>
        <a:bodyPr/>
        <a:lstStyle/>
        <a:p>
          <a:endParaRPr lang="de-DE"/>
        </a:p>
      </dgm:t>
    </dgm:pt>
    <dgm:pt modelId="{DFD07660-B44F-434F-82F0-B776EB1B0C56}" type="sibTrans" cxnId="{B426990E-05F2-6A40-8A0E-35C742299A3E}">
      <dgm:prSet/>
      <dgm:spPr/>
      <dgm:t>
        <a:bodyPr/>
        <a:lstStyle/>
        <a:p>
          <a:endParaRPr lang="de-DE"/>
        </a:p>
      </dgm:t>
    </dgm:pt>
    <dgm:pt modelId="{966CBA4A-5618-A846-84B8-DEC83E7847D3}" type="pres">
      <dgm:prSet presAssocID="{AE9CD390-CC4F-0E4F-83E8-4CE05ABB7B1E}" presName="linearFlow" presStyleCnt="0">
        <dgm:presLayoutVars>
          <dgm:resizeHandles val="exact"/>
        </dgm:presLayoutVars>
      </dgm:prSet>
      <dgm:spPr/>
    </dgm:pt>
    <dgm:pt modelId="{402DBB5C-F67F-F24A-AD99-C20DF3572F2F}" type="pres">
      <dgm:prSet presAssocID="{8619A76C-2F8B-484D-864D-CE49B39735D0}" presName="node" presStyleLbl="node1" presStyleIdx="0" presStyleCnt="5">
        <dgm:presLayoutVars>
          <dgm:bulletEnabled val="1"/>
        </dgm:presLayoutVars>
      </dgm:prSet>
      <dgm:spPr/>
    </dgm:pt>
    <dgm:pt modelId="{4BABEF86-92B2-7749-8B91-995EE82DB8E0}" type="pres">
      <dgm:prSet presAssocID="{01A71700-7D9D-D247-9D7E-D329426065F3}" presName="sibTrans" presStyleLbl="sibTrans2D1" presStyleIdx="0" presStyleCnt="4"/>
      <dgm:spPr/>
    </dgm:pt>
    <dgm:pt modelId="{8933CB47-2710-F242-A1BD-B651337F047E}" type="pres">
      <dgm:prSet presAssocID="{01A71700-7D9D-D247-9D7E-D329426065F3}" presName="connectorText" presStyleLbl="sibTrans2D1" presStyleIdx="0" presStyleCnt="4"/>
      <dgm:spPr/>
    </dgm:pt>
    <dgm:pt modelId="{21F49EB5-BC52-AF40-99AB-EB27207815A4}" type="pres">
      <dgm:prSet presAssocID="{F70AAE60-D155-F543-AD91-C9E139DEFC96}" presName="node" presStyleLbl="node1" presStyleIdx="1" presStyleCnt="5">
        <dgm:presLayoutVars>
          <dgm:bulletEnabled val="1"/>
        </dgm:presLayoutVars>
      </dgm:prSet>
      <dgm:spPr/>
    </dgm:pt>
    <dgm:pt modelId="{C7B453B0-66D4-C049-829D-281E53357AF4}" type="pres">
      <dgm:prSet presAssocID="{904000C5-B96D-3A40-82AC-F3E5981ED65A}" presName="sibTrans" presStyleLbl="sibTrans2D1" presStyleIdx="1" presStyleCnt="4"/>
      <dgm:spPr/>
    </dgm:pt>
    <dgm:pt modelId="{D4E93741-8E22-D24A-A2C6-3BA7796E45DB}" type="pres">
      <dgm:prSet presAssocID="{904000C5-B96D-3A40-82AC-F3E5981ED65A}" presName="connectorText" presStyleLbl="sibTrans2D1" presStyleIdx="1" presStyleCnt="4"/>
      <dgm:spPr/>
    </dgm:pt>
    <dgm:pt modelId="{BEF1EB14-103E-FA46-B4B2-B4C3D9338893}" type="pres">
      <dgm:prSet presAssocID="{DE51E690-3132-4146-AE76-74FF6196D882}" presName="node" presStyleLbl="node1" presStyleIdx="2" presStyleCnt="5">
        <dgm:presLayoutVars>
          <dgm:bulletEnabled val="1"/>
        </dgm:presLayoutVars>
      </dgm:prSet>
      <dgm:spPr/>
    </dgm:pt>
    <dgm:pt modelId="{69910C90-BE3E-2346-B639-B687A7D8A058}" type="pres">
      <dgm:prSet presAssocID="{04EA8BE9-1813-5D4D-8DF6-03AB557943CB}" presName="sibTrans" presStyleLbl="sibTrans2D1" presStyleIdx="2" presStyleCnt="4"/>
      <dgm:spPr/>
    </dgm:pt>
    <dgm:pt modelId="{6C20EFD6-F0D8-8549-ACFA-F34BD7FCE974}" type="pres">
      <dgm:prSet presAssocID="{04EA8BE9-1813-5D4D-8DF6-03AB557943CB}" presName="connectorText" presStyleLbl="sibTrans2D1" presStyleIdx="2" presStyleCnt="4"/>
      <dgm:spPr/>
    </dgm:pt>
    <dgm:pt modelId="{0CDFBC85-7E28-AD4B-9E5D-9EE451B8079B}" type="pres">
      <dgm:prSet presAssocID="{187A8EF8-D151-7847-BB4E-887975F1774F}" presName="node" presStyleLbl="node1" presStyleIdx="3" presStyleCnt="5">
        <dgm:presLayoutVars>
          <dgm:bulletEnabled val="1"/>
        </dgm:presLayoutVars>
      </dgm:prSet>
      <dgm:spPr/>
    </dgm:pt>
    <dgm:pt modelId="{4D723819-765C-9543-87B8-EF8D7A9FEC9E}" type="pres">
      <dgm:prSet presAssocID="{A46D46A7-3F47-A44E-9CB2-01DD2C498330}" presName="sibTrans" presStyleLbl="sibTrans2D1" presStyleIdx="3" presStyleCnt="4"/>
      <dgm:spPr/>
    </dgm:pt>
    <dgm:pt modelId="{056BC488-26C9-6444-92F2-E5DC6A3C3023}" type="pres">
      <dgm:prSet presAssocID="{A46D46A7-3F47-A44E-9CB2-01DD2C498330}" presName="connectorText" presStyleLbl="sibTrans2D1" presStyleIdx="3" presStyleCnt="4"/>
      <dgm:spPr/>
    </dgm:pt>
    <dgm:pt modelId="{BBA82CB9-D2F8-F648-A141-5AABCCA41FC0}" type="pres">
      <dgm:prSet presAssocID="{274C27A4-5720-2B47-BE06-5DF9A16D9F93}" presName="node" presStyleLbl="node1" presStyleIdx="4" presStyleCnt="5">
        <dgm:presLayoutVars>
          <dgm:bulletEnabled val="1"/>
        </dgm:presLayoutVars>
      </dgm:prSet>
      <dgm:spPr/>
    </dgm:pt>
  </dgm:ptLst>
  <dgm:cxnLst>
    <dgm:cxn modelId="{95720307-04E3-634F-86BC-BCDACD066868}" type="presOf" srcId="{01A71700-7D9D-D247-9D7E-D329426065F3}" destId="{8933CB47-2710-F242-A1BD-B651337F047E}" srcOrd="1" destOrd="0" presId="urn:microsoft.com/office/officeart/2005/8/layout/process2"/>
    <dgm:cxn modelId="{B426990E-05F2-6A40-8A0E-35C742299A3E}" srcId="{AE9CD390-CC4F-0E4F-83E8-4CE05ABB7B1E}" destId="{274C27A4-5720-2B47-BE06-5DF9A16D9F93}" srcOrd="4" destOrd="0" parTransId="{36A58664-AC70-6742-BE0C-B413D71E5335}" sibTransId="{DFD07660-B44F-434F-82F0-B776EB1B0C56}"/>
    <dgm:cxn modelId="{DDAF9021-DA80-2048-9153-F5AD9C023CC1}" srcId="{AE9CD390-CC4F-0E4F-83E8-4CE05ABB7B1E}" destId="{DE51E690-3132-4146-AE76-74FF6196D882}" srcOrd="2" destOrd="0" parTransId="{4F998766-3C94-D744-BCA9-A164071E7F9C}" sibTransId="{04EA8BE9-1813-5D4D-8DF6-03AB557943CB}"/>
    <dgm:cxn modelId="{532B9621-99EB-7248-AB40-C453D42DF070}" type="presOf" srcId="{04EA8BE9-1813-5D4D-8DF6-03AB557943CB}" destId="{6C20EFD6-F0D8-8549-ACFA-F34BD7FCE974}" srcOrd="1" destOrd="0" presId="urn:microsoft.com/office/officeart/2005/8/layout/process2"/>
    <dgm:cxn modelId="{6CA47829-BFCE-C644-B5BA-0AC7A42E5DC3}" type="presOf" srcId="{A46D46A7-3F47-A44E-9CB2-01DD2C498330}" destId="{4D723819-765C-9543-87B8-EF8D7A9FEC9E}" srcOrd="0" destOrd="0" presId="urn:microsoft.com/office/officeart/2005/8/layout/process2"/>
    <dgm:cxn modelId="{6C3B282E-273C-154D-A1C0-B77E6A18A95C}" type="presOf" srcId="{8619A76C-2F8B-484D-864D-CE49B39735D0}" destId="{402DBB5C-F67F-F24A-AD99-C20DF3572F2F}" srcOrd="0" destOrd="0" presId="urn:microsoft.com/office/officeart/2005/8/layout/process2"/>
    <dgm:cxn modelId="{8FE75935-B4CE-1942-A753-A88480A86711}" type="presOf" srcId="{904000C5-B96D-3A40-82AC-F3E5981ED65A}" destId="{D4E93741-8E22-D24A-A2C6-3BA7796E45DB}" srcOrd="1" destOrd="0" presId="urn:microsoft.com/office/officeart/2005/8/layout/process2"/>
    <dgm:cxn modelId="{B6A50E68-D547-1945-A369-5AA7515BC0C4}" srcId="{AE9CD390-CC4F-0E4F-83E8-4CE05ABB7B1E}" destId="{F70AAE60-D155-F543-AD91-C9E139DEFC96}" srcOrd="1" destOrd="0" parTransId="{07ED6ADD-C90A-0F4E-BEB0-E5557EC963CF}" sibTransId="{904000C5-B96D-3A40-82AC-F3E5981ED65A}"/>
    <dgm:cxn modelId="{6D1F9076-3532-D44A-A444-BD0100DE3B67}" type="presOf" srcId="{01A71700-7D9D-D247-9D7E-D329426065F3}" destId="{4BABEF86-92B2-7749-8B91-995EE82DB8E0}" srcOrd="0" destOrd="0" presId="urn:microsoft.com/office/officeart/2005/8/layout/process2"/>
    <dgm:cxn modelId="{1190FC7C-F2F2-4842-87BB-ACB80A7858E8}" type="presOf" srcId="{904000C5-B96D-3A40-82AC-F3E5981ED65A}" destId="{C7B453B0-66D4-C049-829D-281E53357AF4}" srcOrd="0" destOrd="0" presId="urn:microsoft.com/office/officeart/2005/8/layout/process2"/>
    <dgm:cxn modelId="{D7AE1980-64C1-CD48-9534-76FAD173A401}" type="presOf" srcId="{187A8EF8-D151-7847-BB4E-887975F1774F}" destId="{0CDFBC85-7E28-AD4B-9E5D-9EE451B8079B}" srcOrd="0" destOrd="0" presId="urn:microsoft.com/office/officeart/2005/8/layout/process2"/>
    <dgm:cxn modelId="{B0CD4587-CF33-214F-A638-36AD1B1269DB}" type="presOf" srcId="{DE51E690-3132-4146-AE76-74FF6196D882}" destId="{BEF1EB14-103E-FA46-B4B2-B4C3D9338893}" srcOrd="0" destOrd="0" presId="urn:microsoft.com/office/officeart/2005/8/layout/process2"/>
    <dgm:cxn modelId="{C785C19D-59A7-774C-BECA-EF70F84FD08D}" type="presOf" srcId="{274C27A4-5720-2B47-BE06-5DF9A16D9F93}" destId="{BBA82CB9-D2F8-F648-A141-5AABCCA41FC0}" srcOrd="0" destOrd="0" presId="urn:microsoft.com/office/officeart/2005/8/layout/process2"/>
    <dgm:cxn modelId="{5CE2F5A2-94E5-8B4F-B885-B7B0E6745FEC}" type="presOf" srcId="{AE9CD390-CC4F-0E4F-83E8-4CE05ABB7B1E}" destId="{966CBA4A-5618-A846-84B8-DEC83E7847D3}" srcOrd="0" destOrd="0" presId="urn:microsoft.com/office/officeart/2005/8/layout/process2"/>
    <dgm:cxn modelId="{8B0CB0AF-20FF-0148-8618-A44E04841292}" type="presOf" srcId="{A46D46A7-3F47-A44E-9CB2-01DD2C498330}" destId="{056BC488-26C9-6444-92F2-E5DC6A3C3023}" srcOrd="1" destOrd="0" presId="urn:microsoft.com/office/officeart/2005/8/layout/process2"/>
    <dgm:cxn modelId="{E2572FC9-4C09-F54A-8F38-6EEB6760A644}" srcId="{AE9CD390-CC4F-0E4F-83E8-4CE05ABB7B1E}" destId="{8619A76C-2F8B-484D-864D-CE49B39735D0}" srcOrd="0" destOrd="0" parTransId="{EA67B39F-C982-8F48-A303-8CB55733EB0B}" sibTransId="{01A71700-7D9D-D247-9D7E-D329426065F3}"/>
    <dgm:cxn modelId="{627E46EC-C468-2344-B3CB-F1447A68CD4B}" srcId="{AE9CD390-CC4F-0E4F-83E8-4CE05ABB7B1E}" destId="{187A8EF8-D151-7847-BB4E-887975F1774F}" srcOrd="3" destOrd="0" parTransId="{EC1D3058-FAB2-1840-AA20-308651DC6B73}" sibTransId="{A46D46A7-3F47-A44E-9CB2-01DD2C498330}"/>
    <dgm:cxn modelId="{AB0EABF3-08A1-3F43-8B3E-AF81BC491232}" type="presOf" srcId="{04EA8BE9-1813-5D4D-8DF6-03AB557943CB}" destId="{69910C90-BE3E-2346-B639-B687A7D8A058}" srcOrd="0" destOrd="0" presId="urn:microsoft.com/office/officeart/2005/8/layout/process2"/>
    <dgm:cxn modelId="{74C3EEFE-A587-D149-AB39-DA8D8B17134C}" type="presOf" srcId="{F70AAE60-D155-F543-AD91-C9E139DEFC96}" destId="{21F49EB5-BC52-AF40-99AB-EB27207815A4}" srcOrd="0" destOrd="0" presId="urn:microsoft.com/office/officeart/2005/8/layout/process2"/>
    <dgm:cxn modelId="{0C6B6E0A-3459-1441-9771-6E58CFFA9C4F}" type="presParOf" srcId="{966CBA4A-5618-A846-84B8-DEC83E7847D3}" destId="{402DBB5C-F67F-F24A-AD99-C20DF3572F2F}" srcOrd="0" destOrd="0" presId="urn:microsoft.com/office/officeart/2005/8/layout/process2"/>
    <dgm:cxn modelId="{EF980434-D2E7-344A-958B-096E5A338A6B}" type="presParOf" srcId="{966CBA4A-5618-A846-84B8-DEC83E7847D3}" destId="{4BABEF86-92B2-7749-8B91-995EE82DB8E0}" srcOrd="1" destOrd="0" presId="urn:microsoft.com/office/officeart/2005/8/layout/process2"/>
    <dgm:cxn modelId="{18811CC0-D926-3147-A740-E1B30BAFCC75}" type="presParOf" srcId="{4BABEF86-92B2-7749-8B91-995EE82DB8E0}" destId="{8933CB47-2710-F242-A1BD-B651337F047E}" srcOrd="0" destOrd="0" presId="urn:microsoft.com/office/officeart/2005/8/layout/process2"/>
    <dgm:cxn modelId="{D07F15C2-DC21-5042-952D-94B20B05F970}" type="presParOf" srcId="{966CBA4A-5618-A846-84B8-DEC83E7847D3}" destId="{21F49EB5-BC52-AF40-99AB-EB27207815A4}" srcOrd="2" destOrd="0" presId="urn:microsoft.com/office/officeart/2005/8/layout/process2"/>
    <dgm:cxn modelId="{353F2903-539D-1643-84F6-2D9CDEC8B5EB}" type="presParOf" srcId="{966CBA4A-5618-A846-84B8-DEC83E7847D3}" destId="{C7B453B0-66D4-C049-829D-281E53357AF4}" srcOrd="3" destOrd="0" presId="urn:microsoft.com/office/officeart/2005/8/layout/process2"/>
    <dgm:cxn modelId="{9EFD5775-EA4D-AA43-AD4C-6068F97EE694}" type="presParOf" srcId="{C7B453B0-66D4-C049-829D-281E53357AF4}" destId="{D4E93741-8E22-D24A-A2C6-3BA7796E45DB}" srcOrd="0" destOrd="0" presId="urn:microsoft.com/office/officeart/2005/8/layout/process2"/>
    <dgm:cxn modelId="{2D308CC2-6D80-CF42-9224-D67148EA0566}" type="presParOf" srcId="{966CBA4A-5618-A846-84B8-DEC83E7847D3}" destId="{BEF1EB14-103E-FA46-B4B2-B4C3D9338893}" srcOrd="4" destOrd="0" presId="urn:microsoft.com/office/officeart/2005/8/layout/process2"/>
    <dgm:cxn modelId="{00EBFB2A-5919-1541-9AD1-D921CD54B6D4}" type="presParOf" srcId="{966CBA4A-5618-A846-84B8-DEC83E7847D3}" destId="{69910C90-BE3E-2346-B639-B687A7D8A058}" srcOrd="5" destOrd="0" presId="urn:microsoft.com/office/officeart/2005/8/layout/process2"/>
    <dgm:cxn modelId="{F9A26685-1CC1-1140-9D9B-E1F54763C898}" type="presParOf" srcId="{69910C90-BE3E-2346-B639-B687A7D8A058}" destId="{6C20EFD6-F0D8-8549-ACFA-F34BD7FCE974}" srcOrd="0" destOrd="0" presId="urn:microsoft.com/office/officeart/2005/8/layout/process2"/>
    <dgm:cxn modelId="{0B600076-841B-314F-962B-C85E5AD914AC}" type="presParOf" srcId="{966CBA4A-5618-A846-84B8-DEC83E7847D3}" destId="{0CDFBC85-7E28-AD4B-9E5D-9EE451B8079B}" srcOrd="6" destOrd="0" presId="urn:microsoft.com/office/officeart/2005/8/layout/process2"/>
    <dgm:cxn modelId="{D3B97D42-866E-DD41-B2DF-2EE6D2D1567D}" type="presParOf" srcId="{966CBA4A-5618-A846-84B8-DEC83E7847D3}" destId="{4D723819-765C-9543-87B8-EF8D7A9FEC9E}" srcOrd="7" destOrd="0" presId="urn:microsoft.com/office/officeart/2005/8/layout/process2"/>
    <dgm:cxn modelId="{EBD2BB76-237D-914A-9DAC-1368F33195D2}" type="presParOf" srcId="{4D723819-765C-9543-87B8-EF8D7A9FEC9E}" destId="{056BC488-26C9-6444-92F2-E5DC6A3C3023}" srcOrd="0" destOrd="0" presId="urn:microsoft.com/office/officeart/2005/8/layout/process2"/>
    <dgm:cxn modelId="{F88810FD-CEC3-1443-A8AB-0649C8DD94FE}" type="presParOf" srcId="{966CBA4A-5618-A846-84B8-DEC83E7847D3}" destId="{BBA82CB9-D2F8-F648-A141-5AABCCA41FC0}"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5A529E-A05F-AB4F-AC98-ECD56BFCA6B6}"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de-DE"/>
        </a:p>
      </dgm:t>
    </dgm:pt>
    <dgm:pt modelId="{D56F66A6-2704-F044-809C-EB9EC7065598}">
      <dgm:prSet phldrT="[Text]" custT="1"/>
      <dgm:spPr/>
      <dgm:t>
        <a:bodyPr/>
        <a:lstStyle/>
        <a:p>
          <a:r>
            <a:rPr lang="de-DE" sz="1400" dirty="0">
              <a:latin typeface="Arial" panose="020B0604020202020204" pitchFamily="34" charset="0"/>
              <a:cs typeface="Arial" panose="020B0604020202020204" pitchFamily="34" charset="0"/>
            </a:rPr>
            <a:t>WiSe</a:t>
          </a:r>
        </a:p>
      </dgm:t>
    </dgm:pt>
    <dgm:pt modelId="{60A9A406-648F-9645-A50A-616FA72CA358}" type="parTrans" cxnId="{250E5464-AC06-C947-8F4F-60C300CB7D89}">
      <dgm:prSet/>
      <dgm:spPr/>
      <dgm:t>
        <a:bodyPr/>
        <a:lstStyle/>
        <a:p>
          <a:endParaRPr lang="de-DE" sz="1400">
            <a:latin typeface="+mn-lt"/>
          </a:endParaRPr>
        </a:p>
      </dgm:t>
    </dgm:pt>
    <dgm:pt modelId="{E5F612FD-8EA6-6B41-814E-D10E084E1EEE}" type="sibTrans" cxnId="{250E5464-AC06-C947-8F4F-60C300CB7D89}">
      <dgm:prSet/>
      <dgm:spPr/>
      <dgm:t>
        <a:bodyPr/>
        <a:lstStyle/>
        <a:p>
          <a:endParaRPr lang="de-DE" sz="1400">
            <a:latin typeface="+mn-lt"/>
          </a:endParaRPr>
        </a:p>
      </dgm:t>
    </dgm:pt>
    <dgm:pt modelId="{874400CE-D4CC-B444-9AFE-DADE2B1B6E48}">
      <dgm:prSet phldrT="[Text]" custT="1"/>
      <dgm:spPr/>
      <dgm:t>
        <a:bodyPr/>
        <a:lstStyle/>
        <a:p>
          <a:r>
            <a:rPr lang="de-DE" sz="1400" b="1" dirty="0">
              <a:latin typeface="Arial" panose="020B0604020202020204" pitchFamily="34" charset="0"/>
              <a:ea typeface="Open Sans" panose="020B0606030504020204" pitchFamily="34" charset="0"/>
              <a:cs typeface="Arial" panose="020B0604020202020204" pitchFamily="34" charset="0"/>
            </a:rPr>
            <a:t>Belegung des Moduls EOP (Seminar zur Begleitung)</a:t>
          </a:r>
          <a:endParaRPr lang="de-DE" sz="1400" dirty="0">
            <a:latin typeface="Arial" panose="020B0604020202020204" pitchFamily="34" charset="0"/>
            <a:ea typeface="Open Sans" panose="020B0606030504020204" pitchFamily="34" charset="0"/>
            <a:cs typeface="Arial" panose="020B0604020202020204" pitchFamily="34" charset="0"/>
          </a:endParaRPr>
        </a:p>
      </dgm:t>
    </dgm:pt>
    <dgm:pt modelId="{D6B6DEB4-B1A7-BC46-A507-29717AE68F88}" type="parTrans" cxnId="{F74400AC-DAC6-7D44-8996-10ED191E4C77}">
      <dgm:prSet/>
      <dgm:spPr/>
      <dgm:t>
        <a:bodyPr/>
        <a:lstStyle/>
        <a:p>
          <a:endParaRPr lang="de-DE" sz="1400">
            <a:latin typeface="+mn-lt"/>
          </a:endParaRPr>
        </a:p>
      </dgm:t>
    </dgm:pt>
    <dgm:pt modelId="{7540B299-98CD-B047-AAE4-AB5BF5830993}" type="sibTrans" cxnId="{F74400AC-DAC6-7D44-8996-10ED191E4C77}">
      <dgm:prSet/>
      <dgm:spPr/>
      <dgm:t>
        <a:bodyPr/>
        <a:lstStyle/>
        <a:p>
          <a:endParaRPr lang="de-DE" sz="1400">
            <a:latin typeface="+mn-lt"/>
          </a:endParaRPr>
        </a:p>
      </dgm:t>
    </dgm:pt>
    <dgm:pt modelId="{1EBEA18C-DC2F-6B4E-BF89-ECB34247B781}">
      <dgm:prSet phldrT="[Text]" custT="1"/>
      <dgm:spPr/>
      <dgm:t>
        <a:bodyPr/>
        <a:lstStyle/>
        <a:p>
          <a:r>
            <a:rPr lang="de-DE" sz="1400" dirty="0" err="1">
              <a:latin typeface="Arial" panose="020B0604020202020204" pitchFamily="34" charset="0"/>
              <a:cs typeface="Arial" panose="020B0604020202020204" pitchFamily="34" charset="0"/>
            </a:rPr>
            <a:t>SoSe</a:t>
          </a:r>
          <a:endParaRPr lang="de-DE" sz="1400" dirty="0">
            <a:latin typeface="Arial" panose="020B0604020202020204" pitchFamily="34" charset="0"/>
            <a:cs typeface="Arial" panose="020B0604020202020204" pitchFamily="34" charset="0"/>
          </a:endParaRPr>
        </a:p>
      </dgm:t>
    </dgm:pt>
    <dgm:pt modelId="{8F078A88-78EB-5640-901A-096FF5C8C2FB}" type="parTrans" cxnId="{A9DA304C-FB4A-C142-877A-5224ED131489}">
      <dgm:prSet/>
      <dgm:spPr/>
      <dgm:t>
        <a:bodyPr/>
        <a:lstStyle/>
        <a:p>
          <a:endParaRPr lang="de-DE" sz="1400">
            <a:latin typeface="+mn-lt"/>
          </a:endParaRPr>
        </a:p>
      </dgm:t>
    </dgm:pt>
    <dgm:pt modelId="{EA4E2A43-945A-3A43-8EC9-2D895E94B5E8}" type="sibTrans" cxnId="{A9DA304C-FB4A-C142-877A-5224ED131489}">
      <dgm:prSet/>
      <dgm:spPr/>
      <dgm:t>
        <a:bodyPr/>
        <a:lstStyle/>
        <a:p>
          <a:endParaRPr lang="de-DE" sz="1400">
            <a:latin typeface="+mn-lt"/>
          </a:endParaRPr>
        </a:p>
      </dgm:t>
    </dgm:pt>
    <dgm:pt modelId="{9DE63799-E210-4447-9C5E-D4CE189E3385}">
      <dgm:prSet phldrT="[Text]" custT="1"/>
      <dgm:spPr/>
      <dgm:t>
        <a:bodyPr/>
        <a:lstStyle/>
        <a:p>
          <a:r>
            <a:rPr lang="de-DE" sz="1400" b="1" dirty="0">
              <a:latin typeface="Arial" panose="020B0604020202020204" pitchFamily="34" charset="0"/>
              <a:ea typeface="Open Sans" panose="020B0606030504020204" pitchFamily="34" charset="0"/>
              <a:cs typeface="Arial" panose="020B0604020202020204" pitchFamily="34" charset="0"/>
            </a:rPr>
            <a:t>Modulabschluss </a:t>
          </a:r>
          <a:endParaRPr lang="de-DE" sz="1400" dirty="0">
            <a:latin typeface="Arial" panose="020B0604020202020204" pitchFamily="34" charset="0"/>
            <a:ea typeface="Open Sans" panose="020B0606030504020204" pitchFamily="34" charset="0"/>
            <a:cs typeface="Arial" panose="020B0604020202020204" pitchFamily="34" charset="0"/>
          </a:endParaRPr>
        </a:p>
      </dgm:t>
    </dgm:pt>
    <dgm:pt modelId="{37AF2915-D518-334F-86AC-E364BD43F7C9}" type="parTrans" cxnId="{1BA609F9-63B1-564D-9081-E73384304E0B}">
      <dgm:prSet/>
      <dgm:spPr/>
      <dgm:t>
        <a:bodyPr/>
        <a:lstStyle/>
        <a:p>
          <a:endParaRPr lang="de-DE" sz="1400">
            <a:latin typeface="+mn-lt"/>
          </a:endParaRPr>
        </a:p>
      </dgm:t>
    </dgm:pt>
    <dgm:pt modelId="{0EB268C0-DC5E-194B-812B-F4AABC12A3B4}" type="sibTrans" cxnId="{1BA609F9-63B1-564D-9081-E73384304E0B}">
      <dgm:prSet/>
      <dgm:spPr/>
      <dgm:t>
        <a:bodyPr/>
        <a:lstStyle/>
        <a:p>
          <a:endParaRPr lang="de-DE" sz="1400">
            <a:latin typeface="+mn-lt"/>
          </a:endParaRPr>
        </a:p>
      </dgm:t>
    </dgm:pt>
    <dgm:pt modelId="{86D70D18-1960-E648-B322-D651D0BA5609}">
      <dgm:prSet phldrT="[Text]" custT="1"/>
      <dgm:spPr/>
      <dgm:t>
        <a:bodyPr/>
        <a:lstStyle/>
        <a:p>
          <a:r>
            <a:rPr lang="de-DE" sz="1400" dirty="0">
              <a:latin typeface="Arial" panose="020B0604020202020204" pitchFamily="34" charset="0"/>
              <a:cs typeface="Arial" panose="020B0604020202020204" pitchFamily="34" charset="0"/>
            </a:rPr>
            <a:t>WiSe</a:t>
          </a:r>
        </a:p>
      </dgm:t>
    </dgm:pt>
    <dgm:pt modelId="{12A3FFFB-ADD8-8E41-9083-6FC30E3452D6}" type="parTrans" cxnId="{29F12D2E-6FB5-CE4E-B42E-F5BABD2C5614}">
      <dgm:prSet/>
      <dgm:spPr/>
      <dgm:t>
        <a:bodyPr/>
        <a:lstStyle/>
        <a:p>
          <a:endParaRPr lang="de-DE" sz="1400">
            <a:latin typeface="+mn-lt"/>
          </a:endParaRPr>
        </a:p>
      </dgm:t>
    </dgm:pt>
    <dgm:pt modelId="{3C7A6DD0-B99F-9E42-A98F-E6EB1C77FBC7}" type="sibTrans" cxnId="{29F12D2E-6FB5-CE4E-B42E-F5BABD2C5614}">
      <dgm:prSet/>
      <dgm:spPr/>
      <dgm:t>
        <a:bodyPr/>
        <a:lstStyle/>
        <a:p>
          <a:endParaRPr lang="de-DE" sz="1400">
            <a:latin typeface="+mn-lt"/>
          </a:endParaRPr>
        </a:p>
      </dgm:t>
    </dgm:pt>
    <dgm:pt modelId="{44969982-FC93-2F46-96BF-B5689033C141}">
      <dgm:prSet phldrT="[Text]" custT="1"/>
      <dgm:spPr/>
      <dgm:t>
        <a:bodyPr/>
        <a:lstStyle/>
        <a:p>
          <a:r>
            <a:rPr lang="de-DE" sz="1400" dirty="0">
              <a:latin typeface="Arial" panose="020B0604020202020204" pitchFamily="34" charset="0"/>
              <a:ea typeface="Open Sans" panose="020B0606030504020204" pitchFamily="34" charset="0"/>
              <a:cs typeface="Arial" panose="020B0604020202020204" pitchFamily="34" charset="0"/>
            </a:rPr>
            <a:t>Möglicher Beginn des Masterstudiums</a:t>
          </a:r>
        </a:p>
      </dgm:t>
    </dgm:pt>
    <dgm:pt modelId="{01BDA6DE-4FD1-2743-B9C6-E2769D86FA09}" type="parTrans" cxnId="{326C16C6-FD13-B542-BBCA-7E3660FE1EC4}">
      <dgm:prSet/>
      <dgm:spPr/>
      <dgm:t>
        <a:bodyPr/>
        <a:lstStyle/>
        <a:p>
          <a:endParaRPr lang="de-DE" sz="1400">
            <a:latin typeface="+mn-lt"/>
          </a:endParaRPr>
        </a:p>
      </dgm:t>
    </dgm:pt>
    <dgm:pt modelId="{0506F959-9BC1-6A4E-84E2-C76044473D59}" type="sibTrans" cxnId="{326C16C6-FD13-B542-BBCA-7E3660FE1EC4}">
      <dgm:prSet/>
      <dgm:spPr/>
      <dgm:t>
        <a:bodyPr/>
        <a:lstStyle/>
        <a:p>
          <a:endParaRPr lang="de-DE" sz="1400">
            <a:latin typeface="+mn-lt"/>
          </a:endParaRPr>
        </a:p>
      </dgm:t>
    </dgm:pt>
    <dgm:pt modelId="{E0E9264F-1E92-E34E-AAC1-71A2D82663AA}">
      <dgm:prSet phldrT="[Text]" custT="1"/>
      <dgm:spPr/>
      <dgm:t>
        <a:bodyPr/>
        <a:lstStyle/>
        <a:p>
          <a:r>
            <a:rPr lang="de-DE" sz="1400" dirty="0">
              <a:latin typeface="Arial" panose="020B0604020202020204" pitchFamily="34" charset="0"/>
              <a:ea typeface="Open Sans" panose="020B0606030504020204" pitchFamily="34" charset="0"/>
              <a:cs typeface="Arial" panose="020B0604020202020204" pitchFamily="34" charset="0"/>
            </a:rPr>
            <a:t>Fristgerechtes Hochladen der Bescheinigung bis zum 31</a:t>
          </a:r>
          <a:r>
            <a:rPr lang="de-DE" sz="1400" dirty="0">
              <a:solidFill>
                <a:schemeClr val="tx1"/>
              </a:solidFill>
              <a:latin typeface="Arial" panose="020B0604020202020204" pitchFamily="34" charset="0"/>
              <a:ea typeface="Open Sans" panose="020B0606030504020204" pitchFamily="34" charset="0"/>
              <a:cs typeface="Arial" panose="020B0604020202020204" pitchFamily="34" charset="0"/>
            </a:rPr>
            <a:t>.03. </a:t>
          </a:r>
          <a:r>
            <a:rPr lang="de-DE" sz="1400" dirty="0">
              <a:latin typeface="Arial" panose="020B0604020202020204" pitchFamily="34" charset="0"/>
              <a:ea typeface="Open Sans" panose="020B0606030504020204" pitchFamily="34" charset="0"/>
              <a:cs typeface="Arial" panose="020B0604020202020204" pitchFamily="34" charset="0"/>
            </a:rPr>
            <a:t>in ILIAS</a:t>
          </a:r>
        </a:p>
      </dgm:t>
    </dgm:pt>
    <dgm:pt modelId="{BA171681-FB3B-064D-A32B-028487BA7365}" type="parTrans" cxnId="{A1947D60-B583-AB48-B0FF-3EF589CEF1F5}">
      <dgm:prSet/>
      <dgm:spPr/>
      <dgm:t>
        <a:bodyPr/>
        <a:lstStyle/>
        <a:p>
          <a:endParaRPr lang="de-DE" sz="1400">
            <a:latin typeface="+mn-lt"/>
          </a:endParaRPr>
        </a:p>
      </dgm:t>
    </dgm:pt>
    <dgm:pt modelId="{BC1E258A-9D31-7A4C-9A9D-CA26EF3B51A7}" type="sibTrans" cxnId="{A1947D60-B583-AB48-B0FF-3EF589CEF1F5}">
      <dgm:prSet/>
      <dgm:spPr/>
      <dgm:t>
        <a:bodyPr/>
        <a:lstStyle/>
        <a:p>
          <a:endParaRPr lang="de-DE" sz="1400">
            <a:latin typeface="+mn-lt"/>
          </a:endParaRPr>
        </a:p>
      </dgm:t>
    </dgm:pt>
    <dgm:pt modelId="{192F4AEE-BC0C-314C-8105-5E3C5E5AECFA}">
      <dgm:prSet phldrT="[Text]" custT="1"/>
      <dgm:spPr/>
      <dgm:t>
        <a:bodyPr/>
        <a:lstStyle/>
        <a:p>
          <a:r>
            <a:rPr lang="de-DE" sz="1400" b="1" dirty="0">
              <a:latin typeface="Arial" panose="020B0604020202020204" pitchFamily="34" charset="0"/>
              <a:ea typeface="Open Sans" panose="020B0606030504020204" pitchFamily="34" charset="0"/>
              <a:cs typeface="Arial" panose="020B0604020202020204" pitchFamily="34" charset="0"/>
            </a:rPr>
            <a:t>Verbuchung des Moduls EOP </a:t>
          </a:r>
          <a:r>
            <a:rPr lang="de-DE" sz="1400" b="0" dirty="0">
              <a:latin typeface="Arial" panose="020B0604020202020204" pitchFamily="34" charset="0"/>
              <a:ea typeface="Open Sans" panose="020B0606030504020204" pitchFamily="34" charset="0"/>
              <a:cs typeface="Arial" panose="020B0604020202020204" pitchFamily="34" charset="0"/>
            </a:rPr>
            <a:t>bis zum 15</a:t>
          </a:r>
          <a:r>
            <a:rPr lang="de-DE" sz="1400" dirty="0">
              <a:solidFill>
                <a:schemeClr val="tx1"/>
              </a:solidFill>
              <a:latin typeface="Arial" panose="020B0604020202020204" pitchFamily="34" charset="0"/>
              <a:ea typeface="Open Sans" panose="020B0606030504020204" pitchFamily="34" charset="0"/>
              <a:cs typeface="Arial" panose="020B0604020202020204" pitchFamily="34" charset="0"/>
            </a:rPr>
            <a:t>.06.</a:t>
          </a:r>
          <a:endParaRPr lang="de-DE" sz="1400" dirty="0">
            <a:solidFill>
              <a:srgbClr val="FF0000"/>
            </a:solidFill>
            <a:latin typeface="Arial" panose="020B0604020202020204" pitchFamily="34" charset="0"/>
            <a:ea typeface="Open Sans" panose="020B0606030504020204" pitchFamily="34" charset="0"/>
            <a:cs typeface="Arial" panose="020B0604020202020204" pitchFamily="34" charset="0"/>
          </a:endParaRPr>
        </a:p>
      </dgm:t>
    </dgm:pt>
    <dgm:pt modelId="{BE388DCB-1457-A14F-95D0-47EF2B52DEE9}" type="parTrans" cxnId="{5A6F4447-76D1-D049-9ACB-334B26222D0B}">
      <dgm:prSet/>
      <dgm:spPr/>
      <dgm:t>
        <a:bodyPr/>
        <a:lstStyle/>
        <a:p>
          <a:endParaRPr lang="de-DE" sz="1400">
            <a:latin typeface="+mn-lt"/>
          </a:endParaRPr>
        </a:p>
      </dgm:t>
    </dgm:pt>
    <dgm:pt modelId="{A52729F1-8C55-2444-A338-4377709BAFAF}" type="sibTrans" cxnId="{5A6F4447-76D1-D049-9ACB-334B26222D0B}">
      <dgm:prSet/>
      <dgm:spPr/>
      <dgm:t>
        <a:bodyPr/>
        <a:lstStyle/>
        <a:p>
          <a:endParaRPr lang="de-DE" sz="1400">
            <a:latin typeface="+mn-lt"/>
          </a:endParaRPr>
        </a:p>
      </dgm:t>
    </dgm:pt>
    <dgm:pt modelId="{47D70457-3731-4E49-AAD5-148AD17AC75C}">
      <dgm:prSet phldrT="[Text]" custT="1"/>
      <dgm:spPr/>
      <dgm:t>
        <a:bodyPr/>
        <a:lstStyle/>
        <a:p>
          <a:r>
            <a:rPr lang="de-DE" sz="1400" dirty="0">
              <a:latin typeface="Arial" panose="020B0604020202020204" pitchFamily="34" charset="0"/>
              <a:ea typeface="Open Sans" panose="020B0606030504020204" pitchFamily="34" charset="0"/>
              <a:cs typeface="Arial" panose="020B0604020202020204" pitchFamily="34" charset="0"/>
            </a:rPr>
            <a:t>Bewerbung zum Masterstudium möglich</a:t>
          </a:r>
        </a:p>
      </dgm:t>
    </dgm:pt>
    <dgm:pt modelId="{B58F8CFC-5E5C-2F4A-92B8-39A1B4EBE1CE}" type="parTrans" cxnId="{BF3E8470-D7AB-1A4B-BE33-1C51E4537445}">
      <dgm:prSet/>
      <dgm:spPr/>
      <dgm:t>
        <a:bodyPr/>
        <a:lstStyle/>
        <a:p>
          <a:endParaRPr lang="de-DE" sz="1400">
            <a:latin typeface="+mn-lt"/>
          </a:endParaRPr>
        </a:p>
      </dgm:t>
    </dgm:pt>
    <dgm:pt modelId="{F87528E1-39A0-734F-8C1B-3E1E3EBC7543}" type="sibTrans" cxnId="{BF3E8470-D7AB-1A4B-BE33-1C51E4537445}">
      <dgm:prSet/>
      <dgm:spPr/>
      <dgm:t>
        <a:bodyPr/>
        <a:lstStyle/>
        <a:p>
          <a:endParaRPr lang="de-DE" sz="1400">
            <a:latin typeface="+mn-lt"/>
          </a:endParaRPr>
        </a:p>
      </dgm:t>
    </dgm:pt>
    <dgm:pt modelId="{B9036197-F038-DD47-B1CC-F3A27D1B89C1}">
      <dgm:prSet phldrT="[Text]" custT="1"/>
      <dgm:spPr/>
      <dgm:t>
        <a:bodyPr/>
        <a:lstStyle/>
        <a:p>
          <a:r>
            <a:rPr lang="de-DE" sz="1400" b="1" dirty="0">
              <a:latin typeface="Arial" panose="020B0604020202020204" pitchFamily="34" charset="0"/>
              <a:ea typeface="Open Sans" panose="020B0606030504020204" pitchFamily="34" charset="0"/>
              <a:cs typeface="Arial" panose="020B0604020202020204" pitchFamily="34" charset="0"/>
            </a:rPr>
            <a:t>Praktikum in der vorlesungsfreien Zeit (Februar / März) </a:t>
          </a:r>
          <a:endParaRPr lang="de-DE" sz="1400" dirty="0">
            <a:latin typeface="Arial" panose="020B0604020202020204" pitchFamily="34" charset="0"/>
            <a:ea typeface="Open Sans" panose="020B0606030504020204" pitchFamily="34" charset="0"/>
            <a:cs typeface="Arial" panose="020B0604020202020204" pitchFamily="34" charset="0"/>
          </a:endParaRPr>
        </a:p>
      </dgm:t>
    </dgm:pt>
    <dgm:pt modelId="{98FA591B-57CB-9D43-8EB7-108AD95EEB8A}" type="sibTrans" cxnId="{A9F0FD3D-86D3-ED48-9D87-D541086DC6EE}">
      <dgm:prSet/>
      <dgm:spPr/>
      <dgm:t>
        <a:bodyPr/>
        <a:lstStyle/>
        <a:p>
          <a:endParaRPr lang="de-DE" sz="1400">
            <a:latin typeface="+mn-lt"/>
          </a:endParaRPr>
        </a:p>
      </dgm:t>
    </dgm:pt>
    <dgm:pt modelId="{0CE43F57-3158-0F48-9633-29D83DDB08D3}" type="parTrans" cxnId="{A9F0FD3D-86D3-ED48-9D87-D541086DC6EE}">
      <dgm:prSet/>
      <dgm:spPr/>
      <dgm:t>
        <a:bodyPr/>
        <a:lstStyle/>
        <a:p>
          <a:endParaRPr lang="de-DE" sz="1400">
            <a:latin typeface="+mn-lt"/>
          </a:endParaRPr>
        </a:p>
      </dgm:t>
    </dgm:pt>
    <dgm:pt modelId="{A8CAB131-9901-0447-B21A-476030E27FB6}" type="pres">
      <dgm:prSet presAssocID="{5C5A529E-A05F-AB4F-AC98-ECD56BFCA6B6}" presName="linearFlow" presStyleCnt="0">
        <dgm:presLayoutVars>
          <dgm:dir/>
          <dgm:animLvl val="lvl"/>
          <dgm:resizeHandles val="exact"/>
        </dgm:presLayoutVars>
      </dgm:prSet>
      <dgm:spPr/>
    </dgm:pt>
    <dgm:pt modelId="{D36E5DEA-B085-A844-AA6B-D69BF3E6462A}" type="pres">
      <dgm:prSet presAssocID="{D56F66A6-2704-F044-809C-EB9EC7065598}" presName="composite" presStyleCnt="0"/>
      <dgm:spPr/>
    </dgm:pt>
    <dgm:pt modelId="{96A45CBA-2390-654C-8276-2A23DD881E06}" type="pres">
      <dgm:prSet presAssocID="{D56F66A6-2704-F044-809C-EB9EC7065598}" presName="parentText" presStyleLbl="alignNode1" presStyleIdx="0" presStyleCnt="3">
        <dgm:presLayoutVars>
          <dgm:chMax val="1"/>
          <dgm:bulletEnabled val="1"/>
        </dgm:presLayoutVars>
      </dgm:prSet>
      <dgm:spPr/>
    </dgm:pt>
    <dgm:pt modelId="{7E230C83-5742-EC4E-8CD8-0BA2BD40EAD0}" type="pres">
      <dgm:prSet presAssocID="{D56F66A6-2704-F044-809C-EB9EC7065598}" presName="descendantText" presStyleLbl="alignAcc1" presStyleIdx="0" presStyleCnt="3" custScaleY="100000">
        <dgm:presLayoutVars>
          <dgm:bulletEnabled val="1"/>
        </dgm:presLayoutVars>
      </dgm:prSet>
      <dgm:spPr/>
    </dgm:pt>
    <dgm:pt modelId="{3C0D9ECC-F33A-674C-9CEE-78AB5E77108F}" type="pres">
      <dgm:prSet presAssocID="{E5F612FD-8EA6-6B41-814E-D10E084E1EEE}" presName="sp" presStyleCnt="0"/>
      <dgm:spPr/>
    </dgm:pt>
    <dgm:pt modelId="{E8D52E93-70A8-A740-8597-94D921C38E26}" type="pres">
      <dgm:prSet presAssocID="{1EBEA18C-DC2F-6B4E-BF89-ECB34247B781}" presName="composite" presStyleCnt="0"/>
      <dgm:spPr/>
    </dgm:pt>
    <dgm:pt modelId="{F3AC92B4-839A-DC41-9841-89C6AE46438D}" type="pres">
      <dgm:prSet presAssocID="{1EBEA18C-DC2F-6B4E-BF89-ECB34247B781}" presName="parentText" presStyleLbl="alignNode1" presStyleIdx="1" presStyleCnt="3" custLinFactNeighborY="-1634">
        <dgm:presLayoutVars>
          <dgm:chMax val="1"/>
          <dgm:bulletEnabled val="1"/>
        </dgm:presLayoutVars>
      </dgm:prSet>
      <dgm:spPr/>
    </dgm:pt>
    <dgm:pt modelId="{E4CE7A50-1832-4744-A21A-9B8821777468}" type="pres">
      <dgm:prSet presAssocID="{1EBEA18C-DC2F-6B4E-BF89-ECB34247B781}" presName="descendantText" presStyleLbl="alignAcc1" presStyleIdx="1" presStyleCnt="3" custScaleY="132382">
        <dgm:presLayoutVars>
          <dgm:bulletEnabled val="1"/>
        </dgm:presLayoutVars>
      </dgm:prSet>
      <dgm:spPr/>
    </dgm:pt>
    <dgm:pt modelId="{1CA36D63-B3B1-D740-A36C-C4463A32F8BE}" type="pres">
      <dgm:prSet presAssocID="{EA4E2A43-945A-3A43-8EC9-2D895E94B5E8}" presName="sp" presStyleCnt="0"/>
      <dgm:spPr/>
    </dgm:pt>
    <dgm:pt modelId="{E6702380-585F-844D-9D6E-B277CB2BA34E}" type="pres">
      <dgm:prSet presAssocID="{86D70D18-1960-E648-B322-D651D0BA5609}" presName="composite" presStyleCnt="0"/>
      <dgm:spPr/>
    </dgm:pt>
    <dgm:pt modelId="{3F35168F-6570-1B49-B6C5-DD837B84519E}" type="pres">
      <dgm:prSet presAssocID="{86D70D18-1960-E648-B322-D651D0BA5609}" presName="parentText" presStyleLbl="alignNode1" presStyleIdx="2" presStyleCnt="3">
        <dgm:presLayoutVars>
          <dgm:chMax val="1"/>
          <dgm:bulletEnabled val="1"/>
        </dgm:presLayoutVars>
      </dgm:prSet>
      <dgm:spPr/>
    </dgm:pt>
    <dgm:pt modelId="{41BF3461-3057-B844-90AA-0CFBC8D2528F}" type="pres">
      <dgm:prSet presAssocID="{86D70D18-1960-E648-B322-D651D0BA5609}" presName="descendantText" presStyleLbl="alignAcc1" presStyleIdx="2" presStyleCnt="3" custScaleY="42165">
        <dgm:presLayoutVars>
          <dgm:bulletEnabled val="1"/>
        </dgm:presLayoutVars>
      </dgm:prSet>
      <dgm:spPr/>
    </dgm:pt>
  </dgm:ptLst>
  <dgm:cxnLst>
    <dgm:cxn modelId="{2AD69904-022B-A24C-9BEF-619C48696BAC}" type="presOf" srcId="{E0E9264F-1E92-E34E-AAC1-71A2D82663AA}" destId="{E4CE7A50-1832-4744-A21A-9B8821777468}" srcOrd="0" destOrd="1" presId="urn:microsoft.com/office/officeart/2005/8/layout/chevron2"/>
    <dgm:cxn modelId="{5A827724-E953-8345-B2EE-461FA2EC7580}" type="presOf" srcId="{192F4AEE-BC0C-314C-8105-5E3C5E5AECFA}" destId="{E4CE7A50-1832-4744-A21A-9B8821777468}" srcOrd="0" destOrd="2" presId="urn:microsoft.com/office/officeart/2005/8/layout/chevron2"/>
    <dgm:cxn modelId="{29F12D2E-6FB5-CE4E-B42E-F5BABD2C5614}" srcId="{5C5A529E-A05F-AB4F-AC98-ECD56BFCA6B6}" destId="{86D70D18-1960-E648-B322-D651D0BA5609}" srcOrd="2" destOrd="0" parTransId="{12A3FFFB-ADD8-8E41-9083-6FC30E3452D6}" sibTransId="{3C7A6DD0-B99F-9E42-A98F-E6EB1C77FBC7}"/>
    <dgm:cxn modelId="{A9F0FD3D-86D3-ED48-9D87-D541086DC6EE}" srcId="{D56F66A6-2704-F044-809C-EB9EC7065598}" destId="{B9036197-F038-DD47-B1CC-F3A27D1B89C1}" srcOrd="1" destOrd="0" parTransId="{0CE43F57-3158-0F48-9633-29D83DDB08D3}" sibTransId="{98FA591B-57CB-9D43-8EB7-108AD95EEB8A}"/>
    <dgm:cxn modelId="{A1947D60-B583-AB48-B0FF-3EF589CEF1F5}" srcId="{1EBEA18C-DC2F-6B4E-BF89-ECB34247B781}" destId="{E0E9264F-1E92-E34E-AAC1-71A2D82663AA}" srcOrd="1" destOrd="0" parTransId="{BA171681-FB3B-064D-A32B-028487BA7365}" sibTransId="{BC1E258A-9D31-7A4C-9A9D-CA26EF3B51A7}"/>
    <dgm:cxn modelId="{250E5464-AC06-C947-8F4F-60C300CB7D89}" srcId="{5C5A529E-A05F-AB4F-AC98-ECD56BFCA6B6}" destId="{D56F66A6-2704-F044-809C-EB9EC7065598}" srcOrd="0" destOrd="0" parTransId="{60A9A406-648F-9645-A50A-616FA72CA358}" sibTransId="{E5F612FD-8EA6-6B41-814E-D10E084E1EEE}"/>
    <dgm:cxn modelId="{5A6F4447-76D1-D049-9ACB-334B26222D0B}" srcId="{1EBEA18C-DC2F-6B4E-BF89-ECB34247B781}" destId="{192F4AEE-BC0C-314C-8105-5E3C5E5AECFA}" srcOrd="2" destOrd="0" parTransId="{BE388DCB-1457-A14F-95D0-47EF2B52DEE9}" sibTransId="{A52729F1-8C55-2444-A338-4377709BAFAF}"/>
    <dgm:cxn modelId="{A9DA304C-FB4A-C142-877A-5224ED131489}" srcId="{5C5A529E-A05F-AB4F-AC98-ECD56BFCA6B6}" destId="{1EBEA18C-DC2F-6B4E-BF89-ECB34247B781}" srcOrd="1" destOrd="0" parTransId="{8F078A88-78EB-5640-901A-096FF5C8C2FB}" sibTransId="{EA4E2A43-945A-3A43-8EC9-2D895E94B5E8}"/>
    <dgm:cxn modelId="{0840EE6F-5880-BD4D-AD21-E2077D2BDABD}" type="presOf" srcId="{5C5A529E-A05F-AB4F-AC98-ECD56BFCA6B6}" destId="{A8CAB131-9901-0447-B21A-476030E27FB6}" srcOrd="0" destOrd="0" presId="urn:microsoft.com/office/officeart/2005/8/layout/chevron2"/>
    <dgm:cxn modelId="{BF3E8470-D7AB-1A4B-BE33-1C51E4537445}" srcId="{1EBEA18C-DC2F-6B4E-BF89-ECB34247B781}" destId="{47D70457-3731-4E49-AAD5-148AD17AC75C}" srcOrd="3" destOrd="0" parTransId="{B58F8CFC-5E5C-2F4A-92B8-39A1B4EBE1CE}" sibTransId="{F87528E1-39A0-734F-8C1B-3E1E3EBC7543}"/>
    <dgm:cxn modelId="{96A1A05A-F259-AD45-95C6-936C92B9A056}" type="presOf" srcId="{47D70457-3731-4E49-AAD5-148AD17AC75C}" destId="{E4CE7A50-1832-4744-A21A-9B8821777468}" srcOrd="0" destOrd="3" presId="urn:microsoft.com/office/officeart/2005/8/layout/chevron2"/>
    <dgm:cxn modelId="{14376C7F-25B0-8948-9138-B3194E200609}" type="presOf" srcId="{86D70D18-1960-E648-B322-D651D0BA5609}" destId="{3F35168F-6570-1B49-B6C5-DD837B84519E}" srcOrd="0" destOrd="0" presId="urn:microsoft.com/office/officeart/2005/8/layout/chevron2"/>
    <dgm:cxn modelId="{B02E4D7F-5B15-7044-988C-C5735A2B4DBA}" type="presOf" srcId="{874400CE-D4CC-B444-9AFE-DADE2B1B6E48}" destId="{7E230C83-5742-EC4E-8CD8-0BA2BD40EAD0}" srcOrd="0" destOrd="0" presId="urn:microsoft.com/office/officeart/2005/8/layout/chevron2"/>
    <dgm:cxn modelId="{CCB3FB8B-1D70-3F47-99D2-046D3CFB19CB}" type="presOf" srcId="{44969982-FC93-2F46-96BF-B5689033C141}" destId="{41BF3461-3057-B844-90AA-0CFBC8D2528F}" srcOrd="0" destOrd="0" presId="urn:microsoft.com/office/officeart/2005/8/layout/chevron2"/>
    <dgm:cxn modelId="{5010AEA6-6397-E24B-A650-5507E24B637F}" type="presOf" srcId="{D56F66A6-2704-F044-809C-EB9EC7065598}" destId="{96A45CBA-2390-654C-8276-2A23DD881E06}" srcOrd="0" destOrd="0" presId="urn:microsoft.com/office/officeart/2005/8/layout/chevron2"/>
    <dgm:cxn modelId="{F74400AC-DAC6-7D44-8996-10ED191E4C77}" srcId="{D56F66A6-2704-F044-809C-EB9EC7065598}" destId="{874400CE-D4CC-B444-9AFE-DADE2B1B6E48}" srcOrd="0" destOrd="0" parTransId="{D6B6DEB4-B1A7-BC46-A507-29717AE68F88}" sibTransId="{7540B299-98CD-B047-AAE4-AB5BF5830993}"/>
    <dgm:cxn modelId="{D31368B1-1B45-A441-9259-737D5D7EAF9B}" type="presOf" srcId="{1EBEA18C-DC2F-6B4E-BF89-ECB34247B781}" destId="{F3AC92B4-839A-DC41-9841-89C6AE46438D}" srcOrd="0" destOrd="0" presId="urn:microsoft.com/office/officeart/2005/8/layout/chevron2"/>
    <dgm:cxn modelId="{2695E5B2-03C0-A24C-B9E9-A9D5F84D9CFC}" type="presOf" srcId="{B9036197-F038-DD47-B1CC-F3A27D1B89C1}" destId="{7E230C83-5742-EC4E-8CD8-0BA2BD40EAD0}" srcOrd="0" destOrd="1" presId="urn:microsoft.com/office/officeart/2005/8/layout/chevron2"/>
    <dgm:cxn modelId="{326C16C6-FD13-B542-BBCA-7E3660FE1EC4}" srcId="{86D70D18-1960-E648-B322-D651D0BA5609}" destId="{44969982-FC93-2F46-96BF-B5689033C141}" srcOrd="0" destOrd="0" parTransId="{01BDA6DE-4FD1-2743-B9C6-E2769D86FA09}" sibTransId="{0506F959-9BC1-6A4E-84E2-C76044473D59}"/>
    <dgm:cxn modelId="{1BA609F9-63B1-564D-9081-E73384304E0B}" srcId="{1EBEA18C-DC2F-6B4E-BF89-ECB34247B781}" destId="{9DE63799-E210-4447-9C5E-D4CE189E3385}" srcOrd="0" destOrd="0" parTransId="{37AF2915-D518-334F-86AC-E364BD43F7C9}" sibTransId="{0EB268C0-DC5E-194B-812B-F4AABC12A3B4}"/>
    <dgm:cxn modelId="{794ACBF9-6801-4F4B-AFCC-49AAC3A3D295}" type="presOf" srcId="{9DE63799-E210-4447-9C5E-D4CE189E3385}" destId="{E4CE7A50-1832-4744-A21A-9B8821777468}" srcOrd="0" destOrd="0" presId="urn:microsoft.com/office/officeart/2005/8/layout/chevron2"/>
    <dgm:cxn modelId="{44C63776-AD36-AE4B-9F54-996317CF635F}" type="presParOf" srcId="{A8CAB131-9901-0447-B21A-476030E27FB6}" destId="{D36E5DEA-B085-A844-AA6B-D69BF3E6462A}" srcOrd="0" destOrd="0" presId="urn:microsoft.com/office/officeart/2005/8/layout/chevron2"/>
    <dgm:cxn modelId="{F3F84C1D-DE52-0746-982B-D96C4EDFAF65}" type="presParOf" srcId="{D36E5DEA-B085-A844-AA6B-D69BF3E6462A}" destId="{96A45CBA-2390-654C-8276-2A23DD881E06}" srcOrd="0" destOrd="0" presId="urn:microsoft.com/office/officeart/2005/8/layout/chevron2"/>
    <dgm:cxn modelId="{FF52EE0D-B20B-2146-8167-EF940D037D57}" type="presParOf" srcId="{D36E5DEA-B085-A844-AA6B-D69BF3E6462A}" destId="{7E230C83-5742-EC4E-8CD8-0BA2BD40EAD0}" srcOrd="1" destOrd="0" presId="urn:microsoft.com/office/officeart/2005/8/layout/chevron2"/>
    <dgm:cxn modelId="{1AC86A00-3C63-3843-9FD1-DFE906F19007}" type="presParOf" srcId="{A8CAB131-9901-0447-B21A-476030E27FB6}" destId="{3C0D9ECC-F33A-674C-9CEE-78AB5E77108F}" srcOrd="1" destOrd="0" presId="urn:microsoft.com/office/officeart/2005/8/layout/chevron2"/>
    <dgm:cxn modelId="{9B1AB96E-E83D-0544-BD53-CE1739B3D048}" type="presParOf" srcId="{A8CAB131-9901-0447-B21A-476030E27FB6}" destId="{E8D52E93-70A8-A740-8597-94D921C38E26}" srcOrd="2" destOrd="0" presId="urn:microsoft.com/office/officeart/2005/8/layout/chevron2"/>
    <dgm:cxn modelId="{61D81412-2362-9C4C-9E12-003442F5ED52}" type="presParOf" srcId="{E8D52E93-70A8-A740-8597-94D921C38E26}" destId="{F3AC92B4-839A-DC41-9841-89C6AE46438D}" srcOrd="0" destOrd="0" presId="urn:microsoft.com/office/officeart/2005/8/layout/chevron2"/>
    <dgm:cxn modelId="{D7A35D40-1CD5-024A-A49C-44C0CB4FB76E}" type="presParOf" srcId="{E8D52E93-70A8-A740-8597-94D921C38E26}" destId="{E4CE7A50-1832-4744-A21A-9B8821777468}" srcOrd="1" destOrd="0" presId="urn:microsoft.com/office/officeart/2005/8/layout/chevron2"/>
    <dgm:cxn modelId="{A12FEC4F-1908-0E4F-990D-BAC909645BB5}" type="presParOf" srcId="{A8CAB131-9901-0447-B21A-476030E27FB6}" destId="{1CA36D63-B3B1-D740-A36C-C4463A32F8BE}" srcOrd="3" destOrd="0" presId="urn:microsoft.com/office/officeart/2005/8/layout/chevron2"/>
    <dgm:cxn modelId="{4978BB44-E08D-6B47-B179-B5D65A3688E1}" type="presParOf" srcId="{A8CAB131-9901-0447-B21A-476030E27FB6}" destId="{E6702380-585F-844D-9D6E-B277CB2BA34E}" srcOrd="4" destOrd="0" presId="urn:microsoft.com/office/officeart/2005/8/layout/chevron2"/>
    <dgm:cxn modelId="{002AFBC5-8EDB-4846-925F-80A1464ED84A}" type="presParOf" srcId="{E6702380-585F-844D-9D6E-B277CB2BA34E}" destId="{3F35168F-6570-1B49-B6C5-DD837B84519E}" srcOrd="0" destOrd="0" presId="urn:microsoft.com/office/officeart/2005/8/layout/chevron2"/>
    <dgm:cxn modelId="{14D2296B-1571-4E42-AB63-33899E627AF2}" type="presParOf" srcId="{E6702380-585F-844D-9D6E-B277CB2BA34E}" destId="{41BF3461-3057-B844-90AA-0CFBC8D2528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5A529E-A05F-AB4F-AC98-ECD56BFCA6B6}"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de-DE"/>
        </a:p>
      </dgm:t>
    </dgm:pt>
    <dgm:pt modelId="{D56F66A6-2704-F044-809C-EB9EC7065598}">
      <dgm:prSet phldrT="[Text]" custT="1"/>
      <dgm:spPr/>
      <dgm:t>
        <a:bodyPr/>
        <a:lstStyle/>
        <a:p>
          <a:r>
            <a:rPr lang="de-DE" sz="1400" dirty="0" err="1">
              <a:latin typeface="Arial" panose="020B0604020202020204" pitchFamily="34" charset="0"/>
              <a:cs typeface="Arial" panose="020B0604020202020204" pitchFamily="34" charset="0"/>
            </a:rPr>
            <a:t>SoSe</a:t>
          </a:r>
          <a:endParaRPr lang="de-DE" sz="1400" dirty="0">
            <a:latin typeface="Arial" panose="020B0604020202020204" pitchFamily="34" charset="0"/>
            <a:cs typeface="Arial" panose="020B0604020202020204" pitchFamily="34" charset="0"/>
          </a:endParaRPr>
        </a:p>
      </dgm:t>
    </dgm:pt>
    <dgm:pt modelId="{60A9A406-648F-9645-A50A-616FA72CA358}" type="parTrans" cxnId="{250E5464-AC06-C947-8F4F-60C300CB7D89}">
      <dgm:prSet/>
      <dgm:spPr/>
      <dgm:t>
        <a:bodyPr/>
        <a:lstStyle/>
        <a:p>
          <a:endParaRPr lang="de-DE" sz="1400">
            <a:latin typeface="+mn-lt"/>
          </a:endParaRPr>
        </a:p>
      </dgm:t>
    </dgm:pt>
    <dgm:pt modelId="{E5F612FD-8EA6-6B41-814E-D10E084E1EEE}" type="sibTrans" cxnId="{250E5464-AC06-C947-8F4F-60C300CB7D89}">
      <dgm:prSet/>
      <dgm:spPr/>
      <dgm:t>
        <a:bodyPr/>
        <a:lstStyle/>
        <a:p>
          <a:endParaRPr lang="de-DE" sz="1400">
            <a:latin typeface="+mn-lt"/>
          </a:endParaRPr>
        </a:p>
      </dgm:t>
    </dgm:pt>
    <dgm:pt modelId="{874400CE-D4CC-B444-9AFE-DADE2B1B6E48}">
      <dgm:prSet phldrT="[Text]" custT="1"/>
      <dgm:spPr/>
      <dgm:t>
        <a:bodyPr/>
        <a:lstStyle/>
        <a:p>
          <a:r>
            <a:rPr lang="de-DE" sz="1400" b="1" dirty="0">
              <a:latin typeface="Arial" panose="020B0604020202020204" pitchFamily="34" charset="0"/>
              <a:ea typeface="Open Sans" panose="020B0606030504020204" pitchFamily="34" charset="0"/>
              <a:cs typeface="Arial" panose="020B0604020202020204" pitchFamily="34" charset="0"/>
            </a:rPr>
            <a:t>Belegung des Moduls EOP (Seminar zur Begleitung)</a:t>
          </a:r>
          <a:endParaRPr lang="de-DE" sz="1400" dirty="0">
            <a:latin typeface="Arial" panose="020B0604020202020204" pitchFamily="34" charset="0"/>
            <a:ea typeface="Open Sans" panose="020B0606030504020204" pitchFamily="34" charset="0"/>
            <a:cs typeface="Arial" panose="020B0604020202020204" pitchFamily="34" charset="0"/>
          </a:endParaRPr>
        </a:p>
      </dgm:t>
    </dgm:pt>
    <dgm:pt modelId="{D6B6DEB4-B1A7-BC46-A507-29717AE68F88}" type="parTrans" cxnId="{F74400AC-DAC6-7D44-8996-10ED191E4C77}">
      <dgm:prSet/>
      <dgm:spPr/>
      <dgm:t>
        <a:bodyPr/>
        <a:lstStyle/>
        <a:p>
          <a:endParaRPr lang="de-DE" sz="1400">
            <a:latin typeface="+mn-lt"/>
          </a:endParaRPr>
        </a:p>
      </dgm:t>
    </dgm:pt>
    <dgm:pt modelId="{7540B299-98CD-B047-AAE4-AB5BF5830993}" type="sibTrans" cxnId="{F74400AC-DAC6-7D44-8996-10ED191E4C77}">
      <dgm:prSet/>
      <dgm:spPr/>
      <dgm:t>
        <a:bodyPr/>
        <a:lstStyle/>
        <a:p>
          <a:endParaRPr lang="de-DE" sz="1400">
            <a:latin typeface="+mn-lt"/>
          </a:endParaRPr>
        </a:p>
      </dgm:t>
    </dgm:pt>
    <dgm:pt modelId="{1EBEA18C-DC2F-6B4E-BF89-ECB34247B781}">
      <dgm:prSet phldrT="[Text]" custT="1"/>
      <dgm:spPr/>
      <dgm:t>
        <a:bodyPr/>
        <a:lstStyle/>
        <a:p>
          <a:r>
            <a:rPr lang="de-DE" sz="1400" dirty="0">
              <a:latin typeface="Arial" panose="020B0604020202020204" pitchFamily="34" charset="0"/>
              <a:cs typeface="Arial" panose="020B0604020202020204" pitchFamily="34" charset="0"/>
            </a:rPr>
            <a:t>WiSe</a:t>
          </a:r>
        </a:p>
      </dgm:t>
    </dgm:pt>
    <dgm:pt modelId="{8F078A88-78EB-5640-901A-096FF5C8C2FB}" type="parTrans" cxnId="{A9DA304C-FB4A-C142-877A-5224ED131489}">
      <dgm:prSet/>
      <dgm:spPr/>
      <dgm:t>
        <a:bodyPr/>
        <a:lstStyle/>
        <a:p>
          <a:endParaRPr lang="de-DE" sz="1400">
            <a:latin typeface="+mn-lt"/>
          </a:endParaRPr>
        </a:p>
      </dgm:t>
    </dgm:pt>
    <dgm:pt modelId="{EA4E2A43-945A-3A43-8EC9-2D895E94B5E8}" type="sibTrans" cxnId="{A9DA304C-FB4A-C142-877A-5224ED131489}">
      <dgm:prSet/>
      <dgm:spPr/>
      <dgm:t>
        <a:bodyPr/>
        <a:lstStyle/>
        <a:p>
          <a:endParaRPr lang="de-DE" sz="1400">
            <a:latin typeface="+mn-lt"/>
          </a:endParaRPr>
        </a:p>
      </dgm:t>
    </dgm:pt>
    <dgm:pt modelId="{9DE63799-E210-4447-9C5E-D4CE189E3385}">
      <dgm:prSet phldrT="[Text]" custT="1"/>
      <dgm:spPr/>
      <dgm:t>
        <a:bodyPr/>
        <a:lstStyle/>
        <a:p>
          <a:r>
            <a:rPr lang="de-DE" sz="1400" b="1" dirty="0">
              <a:latin typeface="Arial" panose="020B0604020202020204" pitchFamily="34" charset="0"/>
              <a:ea typeface="Open Sans" panose="020B0606030504020204" pitchFamily="34" charset="0"/>
              <a:cs typeface="Arial" panose="020B0604020202020204" pitchFamily="34" charset="0"/>
            </a:rPr>
            <a:t>Modulabschluss </a:t>
          </a:r>
          <a:endParaRPr lang="de-DE" sz="1400" dirty="0">
            <a:latin typeface="Arial" panose="020B0604020202020204" pitchFamily="34" charset="0"/>
            <a:ea typeface="Open Sans" panose="020B0606030504020204" pitchFamily="34" charset="0"/>
            <a:cs typeface="Arial" panose="020B0604020202020204" pitchFamily="34" charset="0"/>
          </a:endParaRPr>
        </a:p>
      </dgm:t>
    </dgm:pt>
    <dgm:pt modelId="{37AF2915-D518-334F-86AC-E364BD43F7C9}" type="parTrans" cxnId="{1BA609F9-63B1-564D-9081-E73384304E0B}">
      <dgm:prSet/>
      <dgm:spPr/>
      <dgm:t>
        <a:bodyPr/>
        <a:lstStyle/>
        <a:p>
          <a:endParaRPr lang="de-DE" sz="1400">
            <a:latin typeface="+mn-lt"/>
          </a:endParaRPr>
        </a:p>
      </dgm:t>
    </dgm:pt>
    <dgm:pt modelId="{0EB268C0-DC5E-194B-812B-F4AABC12A3B4}" type="sibTrans" cxnId="{1BA609F9-63B1-564D-9081-E73384304E0B}">
      <dgm:prSet/>
      <dgm:spPr/>
      <dgm:t>
        <a:bodyPr/>
        <a:lstStyle/>
        <a:p>
          <a:endParaRPr lang="de-DE" sz="1400">
            <a:latin typeface="+mn-lt"/>
          </a:endParaRPr>
        </a:p>
      </dgm:t>
    </dgm:pt>
    <dgm:pt modelId="{86D70D18-1960-E648-B322-D651D0BA5609}">
      <dgm:prSet phldrT="[Text]" custT="1"/>
      <dgm:spPr/>
      <dgm:t>
        <a:bodyPr/>
        <a:lstStyle/>
        <a:p>
          <a:r>
            <a:rPr lang="de-DE" sz="1400" dirty="0" err="1">
              <a:latin typeface="Arial" panose="020B0604020202020204" pitchFamily="34" charset="0"/>
              <a:cs typeface="Arial" panose="020B0604020202020204" pitchFamily="34" charset="0"/>
            </a:rPr>
            <a:t>SoSe</a:t>
          </a:r>
          <a:endParaRPr lang="de-DE" sz="1400" dirty="0">
            <a:latin typeface="Arial" panose="020B0604020202020204" pitchFamily="34" charset="0"/>
            <a:cs typeface="Arial" panose="020B0604020202020204" pitchFamily="34" charset="0"/>
          </a:endParaRPr>
        </a:p>
      </dgm:t>
    </dgm:pt>
    <dgm:pt modelId="{12A3FFFB-ADD8-8E41-9083-6FC30E3452D6}" type="parTrans" cxnId="{29F12D2E-6FB5-CE4E-B42E-F5BABD2C5614}">
      <dgm:prSet/>
      <dgm:spPr/>
      <dgm:t>
        <a:bodyPr/>
        <a:lstStyle/>
        <a:p>
          <a:endParaRPr lang="de-DE" sz="1400">
            <a:latin typeface="+mn-lt"/>
          </a:endParaRPr>
        </a:p>
      </dgm:t>
    </dgm:pt>
    <dgm:pt modelId="{3C7A6DD0-B99F-9E42-A98F-E6EB1C77FBC7}" type="sibTrans" cxnId="{29F12D2E-6FB5-CE4E-B42E-F5BABD2C5614}">
      <dgm:prSet/>
      <dgm:spPr/>
      <dgm:t>
        <a:bodyPr/>
        <a:lstStyle/>
        <a:p>
          <a:endParaRPr lang="de-DE" sz="1400">
            <a:latin typeface="+mn-lt"/>
          </a:endParaRPr>
        </a:p>
      </dgm:t>
    </dgm:pt>
    <dgm:pt modelId="{44969982-FC93-2F46-96BF-B5689033C141}">
      <dgm:prSet phldrT="[Text]" custT="1"/>
      <dgm:spPr/>
      <dgm:t>
        <a:bodyPr/>
        <a:lstStyle/>
        <a:p>
          <a:r>
            <a:rPr lang="de-DE" sz="1400" dirty="0">
              <a:latin typeface="Arial" panose="020B0604020202020204" pitchFamily="34" charset="0"/>
              <a:ea typeface="Open Sans" panose="020B0606030504020204" pitchFamily="34" charset="0"/>
              <a:cs typeface="Arial" panose="020B0604020202020204" pitchFamily="34" charset="0"/>
            </a:rPr>
            <a:t>Möglicher Beginn des Masterstudiums</a:t>
          </a:r>
        </a:p>
      </dgm:t>
    </dgm:pt>
    <dgm:pt modelId="{01BDA6DE-4FD1-2743-B9C6-E2769D86FA09}" type="parTrans" cxnId="{326C16C6-FD13-B542-BBCA-7E3660FE1EC4}">
      <dgm:prSet/>
      <dgm:spPr/>
      <dgm:t>
        <a:bodyPr/>
        <a:lstStyle/>
        <a:p>
          <a:endParaRPr lang="de-DE" sz="1400">
            <a:latin typeface="+mn-lt"/>
          </a:endParaRPr>
        </a:p>
      </dgm:t>
    </dgm:pt>
    <dgm:pt modelId="{0506F959-9BC1-6A4E-84E2-C76044473D59}" type="sibTrans" cxnId="{326C16C6-FD13-B542-BBCA-7E3660FE1EC4}">
      <dgm:prSet/>
      <dgm:spPr/>
      <dgm:t>
        <a:bodyPr/>
        <a:lstStyle/>
        <a:p>
          <a:endParaRPr lang="de-DE" sz="1400">
            <a:latin typeface="+mn-lt"/>
          </a:endParaRPr>
        </a:p>
      </dgm:t>
    </dgm:pt>
    <dgm:pt modelId="{E0E9264F-1E92-E34E-AAC1-71A2D82663AA}">
      <dgm:prSet phldrT="[Text]" custT="1"/>
      <dgm:spPr/>
      <dgm:t>
        <a:bodyPr/>
        <a:lstStyle/>
        <a:p>
          <a:r>
            <a:rPr lang="de-DE" sz="1400" dirty="0">
              <a:latin typeface="Arial" panose="020B0604020202020204" pitchFamily="34" charset="0"/>
              <a:ea typeface="Open Sans" panose="020B0606030504020204" pitchFamily="34" charset="0"/>
              <a:cs typeface="Arial" panose="020B0604020202020204" pitchFamily="34" charset="0"/>
            </a:rPr>
            <a:t>Fristgerechtes Hochladen der Bescheinigung bis zum 30</a:t>
          </a:r>
          <a:r>
            <a:rPr lang="de-DE" sz="1400" dirty="0">
              <a:solidFill>
                <a:schemeClr val="tx1"/>
              </a:solidFill>
              <a:latin typeface="Arial" panose="020B0604020202020204" pitchFamily="34" charset="0"/>
              <a:ea typeface="Open Sans" panose="020B0606030504020204" pitchFamily="34" charset="0"/>
              <a:cs typeface="Arial" panose="020B0604020202020204" pitchFamily="34" charset="0"/>
            </a:rPr>
            <a:t>.09. </a:t>
          </a:r>
          <a:r>
            <a:rPr lang="de-DE" sz="1400" dirty="0">
              <a:latin typeface="Arial" panose="020B0604020202020204" pitchFamily="34" charset="0"/>
              <a:ea typeface="Open Sans" panose="020B0606030504020204" pitchFamily="34" charset="0"/>
              <a:cs typeface="Arial" panose="020B0604020202020204" pitchFamily="34" charset="0"/>
            </a:rPr>
            <a:t>in ILIAS</a:t>
          </a:r>
        </a:p>
      </dgm:t>
    </dgm:pt>
    <dgm:pt modelId="{BA171681-FB3B-064D-A32B-028487BA7365}" type="parTrans" cxnId="{A1947D60-B583-AB48-B0FF-3EF589CEF1F5}">
      <dgm:prSet/>
      <dgm:spPr/>
      <dgm:t>
        <a:bodyPr/>
        <a:lstStyle/>
        <a:p>
          <a:endParaRPr lang="de-DE" sz="1400">
            <a:latin typeface="+mn-lt"/>
          </a:endParaRPr>
        </a:p>
      </dgm:t>
    </dgm:pt>
    <dgm:pt modelId="{BC1E258A-9D31-7A4C-9A9D-CA26EF3B51A7}" type="sibTrans" cxnId="{A1947D60-B583-AB48-B0FF-3EF589CEF1F5}">
      <dgm:prSet/>
      <dgm:spPr/>
      <dgm:t>
        <a:bodyPr/>
        <a:lstStyle/>
        <a:p>
          <a:endParaRPr lang="de-DE" sz="1400">
            <a:latin typeface="+mn-lt"/>
          </a:endParaRPr>
        </a:p>
      </dgm:t>
    </dgm:pt>
    <dgm:pt modelId="{192F4AEE-BC0C-314C-8105-5E3C5E5AECFA}">
      <dgm:prSet phldrT="[Text]" custT="1"/>
      <dgm:spPr/>
      <dgm:t>
        <a:bodyPr/>
        <a:lstStyle/>
        <a:p>
          <a:r>
            <a:rPr lang="de-DE" sz="1400" b="1" dirty="0">
              <a:latin typeface="Arial" panose="020B0604020202020204" pitchFamily="34" charset="0"/>
              <a:ea typeface="Open Sans" panose="020B0606030504020204" pitchFamily="34" charset="0"/>
              <a:cs typeface="Arial" panose="020B0604020202020204" pitchFamily="34" charset="0"/>
            </a:rPr>
            <a:t>Verbuchung des Moduls EOP </a:t>
          </a:r>
          <a:r>
            <a:rPr lang="de-DE" sz="1400" b="0" dirty="0">
              <a:latin typeface="Arial" panose="020B0604020202020204" pitchFamily="34" charset="0"/>
              <a:ea typeface="Open Sans" panose="020B0606030504020204" pitchFamily="34" charset="0"/>
              <a:cs typeface="Arial" panose="020B0604020202020204" pitchFamily="34" charset="0"/>
            </a:rPr>
            <a:t>bis zum 15</a:t>
          </a:r>
          <a:r>
            <a:rPr lang="de-DE" sz="1400" dirty="0">
              <a:solidFill>
                <a:schemeClr val="tx1"/>
              </a:solidFill>
              <a:latin typeface="Arial" panose="020B0604020202020204" pitchFamily="34" charset="0"/>
              <a:ea typeface="Open Sans" panose="020B0606030504020204" pitchFamily="34" charset="0"/>
              <a:cs typeface="Arial" panose="020B0604020202020204" pitchFamily="34" charset="0"/>
            </a:rPr>
            <a:t>.11.</a:t>
          </a:r>
          <a:endParaRPr lang="de-DE" sz="1400" dirty="0">
            <a:solidFill>
              <a:srgbClr val="FF0000"/>
            </a:solidFill>
            <a:latin typeface="Arial" panose="020B0604020202020204" pitchFamily="34" charset="0"/>
            <a:ea typeface="Open Sans" panose="020B0606030504020204" pitchFamily="34" charset="0"/>
            <a:cs typeface="Arial" panose="020B0604020202020204" pitchFamily="34" charset="0"/>
          </a:endParaRPr>
        </a:p>
      </dgm:t>
    </dgm:pt>
    <dgm:pt modelId="{BE388DCB-1457-A14F-95D0-47EF2B52DEE9}" type="parTrans" cxnId="{5A6F4447-76D1-D049-9ACB-334B26222D0B}">
      <dgm:prSet/>
      <dgm:spPr/>
      <dgm:t>
        <a:bodyPr/>
        <a:lstStyle/>
        <a:p>
          <a:endParaRPr lang="de-DE" sz="1400">
            <a:latin typeface="+mn-lt"/>
          </a:endParaRPr>
        </a:p>
      </dgm:t>
    </dgm:pt>
    <dgm:pt modelId="{A52729F1-8C55-2444-A338-4377709BAFAF}" type="sibTrans" cxnId="{5A6F4447-76D1-D049-9ACB-334B26222D0B}">
      <dgm:prSet/>
      <dgm:spPr/>
      <dgm:t>
        <a:bodyPr/>
        <a:lstStyle/>
        <a:p>
          <a:endParaRPr lang="de-DE" sz="1400">
            <a:latin typeface="+mn-lt"/>
          </a:endParaRPr>
        </a:p>
      </dgm:t>
    </dgm:pt>
    <dgm:pt modelId="{47D70457-3731-4E49-AAD5-148AD17AC75C}">
      <dgm:prSet phldrT="[Text]" custT="1"/>
      <dgm:spPr/>
      <dgm:t>
        <a:bodyPr/>
        <a:lstStyle/>
        <a:p>
          <a:r>
            <a:rPr lang="de-DE" sz="1400" dirty="0">
              <a:latin typeface="Arial" panose="020B0604020202020204" pitchFamily="34" charset="0"/>
              <a:ea typeface="Open Sans" panose="020B0606030504020204" pitchFamily="34" charset="0"/>
              <a:cs typeface="Arial" panose="020B0604020202020204" pitchFamily="34" charset="0"/>
            </a:rPr>
            <a:t>Bewerbung zum Masterstudium möglich</a:t>
          </a:r>
        </a:p>
      </dgm:t>
    </dgm:pt>
    <dgm:pt modelId="{B58F8CFC-5E5C-2F4A-92B8-39A1B4EBE1CE}" type="parTrans" cxnId="{BF3E8470-D7AB-1A4B-BE33-1C51E4537445}">
      <dgm:prSet/>
      <dgm:spPr/>
      <dgm:t>
        <a:bodyPr/>
        <a:lstStyle/>
        <a:p>
          <a:endParaRPr lang="de-DE" sz="1400">
            <a:latin typeface="+mn-lt"/>
          </a:endParaRPr>
        </a:p>
      </dgm:t>
    </dgm:pt>
    <dgm:pt modelId="{F87528E1-39A0-734F-8C1B-3E1E3EBC7543}" type="sibTrans" cxnId="{BF3E8470-D7AB-1A4B-BE33-1C51E4537445}">
      <dgm:prSet/>
      <dgm:spPr/>
      <dgm:t>
        <a:bodyPr/>
        <a:lstStyle/>
        <a:p>
          <a:endParaRPr lang="de-DE" sz="1400">
            <a:latin typeface="+mn-lt"/>
          </a:endParaRPr>
        </a:p>
      </dgm:t>
    </dgm:pt>
    <dgm:pt modelId="{B9036197-F038-DD47-B1CC-F3A27D1B89C1}">
      <dgm:prSet phldrT="[Text]" custT="1"/>
      <dgm:spPr/>
      <dgm:t>
        <a:bodyPr/>
        <a:lstStyle/>
        <a:p>
          <a:r>
            <a:rPr lang="de-DE" sz="1400" b="1" dirty="0">
              <a:latin typeface="Arial" panose="020B0604020202020204" pitchFamily="34" charset="0"/>
              <a:ea typeface="Open Sans" panose="020B0606030504020204" pitchFamily="34" charset="0"/>
              <a:cs typeface="Arial" panose="020B0604020202020204" pitchFamily="34" charset="0"/>
            </a:rPr>
            <a:t>Praktikum in der vorlesungsfreien Zeit (Augst / September) </a:t>
          </a:r>
          <a:endParaRPr lang="de-DE" sz="1400" dirty="0">
            <a:latin typeface="Arial" panose="020B0604020202020204" pitchFamily="34" charset="0"/>
            <a:ea typeface="Open Sans" panose="020B0606030504020204" pitchFamily="34" charset="0"/>
            <a:cs typeface="Arial" panose="020B0604020202020204" pitchFamily="34" charset="0"/>
          </a:endParaRPr>
        </a:p>
      </dgm:t>
    </dgm:pt>
    <dgm:pt modelId="{98FA591B-57CB-9D43-8EB7-108AD95EEB8A}" type="sibTrans" cxnId="{A9F0FD3D-86D3-ED48-9D87-D541086DC6EE}">
      <dgm:prSet/>
      <dgm:spPr/>
      <dgm:t>
        <a:bodyPr/>
        <a:lstStyle/>
        <a:p>
          <a:endParaRPr lang="de-DE" sz="1400">
            <a:latin typeface="+mn-lt"/>
          </a:endParaRPr>
        </a:p>
      </dgm:t>
    </dgm:pt>
    <dgm:pt modelId="{0CE43F57-3158-0F48-9633-29D83DDB08D3}" type="parTrans" cxnId="{A9F0FD3D-86D3-ED48-9D87-D541086DC6EE}">
      <dgm:prSet/>
      <dgm:spPr/>
      <dgm:t>
        <a:bodyPr/>
        <a:lstStyle/>
        <a:p>
          <a:endParaRPr lang="de-DE" sz="1400">
            <a:latin typeface="+mn-lt"/>
          </a:endParaRPr>
        </a:p>
      </dgm:t>
    </dgm:pt>
    <dgm:pt modelId="{A8CAB131-9901-0447-B21A-476030E27FB6}" type="pres">
      <dgm:prSet presAssocID="{5C5A529E-A05F-AB4F-AC98-ECD56BFCA6B6}" presName="linearFlow" presStyleCnt="0">
        <dgm:presLayoutVars>
          <dgm:dir/>
          <dgm:animLvl val="lvl"/>
          <dgm:resizeHandles val="exact"/>
        </dgm:presLayoutVars>
      </dgm:prSet>
      <dgm:spPr/>
    </dgm:pt>
    <dgm:pt modelId="{D36E5DEA-B085-A844-AA6B-D69BF3E6462A}" type="pres">
      <dgm:prSet presAssocID="{D56F66A6-2704-F044-809C-EB9EC7065598}" presName="composite" presStyleCnt="0"/>
      <dgm:spPr/>
    </dgm:pt>
    <dgm:pt modelId="{96A45CBA-2390-654C-8276-2A23DD881E06}" type="pres">
      <dgm:prSet presAssocID="{D56F66A6-2704-F044-809C-EB9EC7065598}" presName="parentText" presStyleLbl="alignNode1" presStyleIdx="0" presStyleCnt="3">
        <dgm:presLayoutVars>
          <dgm:chMax val="1"/>
          <dgm:bulletEnabled val="1"/>
        </dgm:presLayoutVars>
      </dgm:prSet>
      <dgm:spPr/>
    </dgm:pt>
    <dgm:pt modelId="{7E230C83-5742-EC4E-8CD8-0BA2BD40EAD0}" type="pres">
      <dgm:prSet presAssocID="{D56F66A6-2704-F044-809C-EB9EC7065598}" presName="descendantText" presStyleLbl="alignAcc1" presStyleIdx="0" presStyleCnt="3" custScaleY="100000">
        <dgm:presLayoutVars>
          <dgm:bulletEnabled val="1"/>
        </dgm:presLayoutVars>
      </dgm:prSet>
      <dgm:spPr/>
    </dgm:pt>
    <dgm:pt modelId="{3C0D9ECC-F33A-674C-9CEE-78AB5E77108F}" type="pres">
      <dgm:prSet presAssocID="{E5F612FD-8EA6-6B41-814E-D10E084E1EEE}" presName="sp" presStyleCnt="0"/>
      <dgm:spPr/>
    </dgm:pt>
    <dgm:pt modelId="{E8D52E93-70A8-A740-8597-94D921C38E26}" type="pres">
      <dgm:prSet presAssocID="{1EBEA18C-DC2F-6B4E-BF89-ECB34247B781}" presName="composite" presStyleCnt="0"/>
      <dgm:spPr/>
    </dgm:pt>
    <dgm:pt modelId="{F3AC92B4-839A-DC41-9841-89C6AE46438D}" type="pres">
      <dgm:prSet presAssocID="{1EBEA18C-DC2F-6B4E-BF89-ECB34247B781}" presName="parentText" presStyleLbl="alignNode1" presStyleIdx="1" presStyleCnt="3" custLinFactNeighborY="-1634">
        <dgm:presLayoutVars>
          <dgm:chMax val="1"/>
          <dgm:bulletEnabled val="1"/>
        </dgm:presLayoutVars>
      </dgm:prSet>
      <dgm:spPr/>
    </dgm:pt>
    <dgm:pt modelId="{E4CE7A50-1832-4744-A21A-9B8821777468}" type="pres">
      <dgm:prSet presAssocID="{1EBEA18C-DC2F-6B4E-BF89-ECB34247B781}" presName="descendantText" presStyleLbl="alignAcc1" presStyleIdx="1" presStyleCnt="3" custScaleY="132382">
        <dgm:presLayoutVars>
          <dgm:bulletEnabled val="1"/>
        </dgm:presLayoutVars>
      </dgm:prSet>
      <dgm:spPr/>
    </dgm:pt>
    <dgm:pt modelId="{1CA36D63-B3B1-D740-A36C-C4463A32F8BE}" type="pres">
      <dgm:prSet presAssocID="{EA4E2A43-945A-3A43-8EC9-2D895E94B5E8}" presName="sp" presStyleCnt="0"/>
      <dgm:spPr/>
    </dgm:pt>
    <dgm:pt modelId="{E6702380-585F-844D-9D6E-B277CB2BA34E}" type="pres">
      <dgm:prSet presAssocID="{86D70D18-1960-E648-B322-D651D0BA5609}" presName="composite" presStyleCnt="0"/>
      <dgm:spPr/>
    </dgm:pt>
    <dgm:pt modelId="{3F35168F-6570-1B49-B6C5-DD837B84519E}" type="pres">
      <dgm:prSet presAssocID="{86D70D18-1960-E648-B322-D651D0BA5609}" presName="parentText" presStyleLbl="alignNode1" presStyleIdx="2" presStyleCnt="3">
        <dgm:presLayoutVars>
          <dgm:chMax val="1"/>
          <dgm:bulletEnabled val="1"/>
        </dgm:presLayoutVars>
      </dgm:prSet>
      <dgm:spPr/>
    </dgm:pt>
    <dgm:pt modelId="{41BF3461-3057-B844-90AA-0CFBC8D2528F}" type="pres">
      <dgm:prSet presAssocID="{86D70D18-1960-E648-B322-D651D0BA5609}" presName="descendantText" presStyleLbl="alignAcc1" presStyleIdx="2" presStyleCnt="3" custScaleY="42165">
        <dgm:presLayoutVars>
          <dgm:bulletEnabled val="1"/>
        </dgm:presLayoutVars>
      </dgm:prSet>
      <dgm:spPr/>
    </dgm:pt>
  </dgm:ptLst>
  <dgm:cxnLst>
    <dgm:cxn modelId="{2AD69904-022B-A24C-9BEF-619C48696BAC}" type="presOf" srcId="{E0E9264F-1E92-E34E-AAC1-71A2D82663AA}" destId="{E4CE7A50-1832-4744-A21A-9B8821777468}" srcOrd="0" destOrd="1" presId="urn:microsoft.com/office/officeart/2005/8/layout/chevron2"/>
    <dgm:cxn modelId="{5A827724-E953-8345-B2EE-461FA2EC7580}" type="presOf" srcId="{192F4AEE-BC0C-314C-8105-5E3C5E5AECFA}" destId="{E4CE7A50-1832-4744-A21A-9B8821777468}" srcOrd="0" destOrd="2" presId="urn:microsoft.com/office/officeart/2005/8/layout/chevron2"/>
    <dgm:cxn modelId="{29F12D2E-6FB5-CE4E-B42E-F5BABD2C5614}" srcId="{5C5A529E-A05F-AB4F-AC98-ECD56BFCA6B6}" destId="{86D70D18-1960-E648-B322-D651D0BA5609}" srcOrd="2" destOrd="0" parTransId="{12A3FFFB-ADD8-8E41-9083-6FC30E3452D6}" sibTransId="{3C7A6DD0-B99F-9E42-A98F-E6EB1C77FBC7}"/>
    <dgm:cxn modelId="{A9F0FD3D-86D3-ED48-9D87-D541086DC6EE}" srcId="{D56F66A6-2704-F044-809C-EB9EC7065598}" destId="{B9036197-F038-DD47-B1CC-F3A27D1B89C1}" srcOrd="1" destOrd="0" parTransId="{0CE43F57-3158-0F48-9633-29D83DDB08D3}" sibTransId="{98FA591B-57CB-9D43-8EB7-108AD95EEB8A}"/>
    <dgm:cxn modelId="{A1947D60-B583-AB48-B0FF-3EF589CEF1F5}" srcId="{1EBEA18C-DC2F-6B4E-BF89-ECB34247B781}" destId="{E0E9264F-1E92-E34E-AAC1-71A2D82663AA}" srcOrd="1" destOrd="0" parTransId="{BA171681-FB3B-064D-A32B-028487BA7365}" sibTransId="{BC1E258A-9D31-7A4C-9A9D-CA26EF3B51A7}"/>
    <dgm:cxn modelId="{250E5464-AC06-C947-8F4F-60C300CB7D89}" srcId="{5C5A529E-A05F-AB4F-AC98-ECD56BFCA6B6}" destId="{D56F66A6-2704-F044-809C-EB9EC7065598}" srcOrd="0" destOrd="0" parTransId="{60A9A406-648F-9645-A50A-616FA72CA358}" sibTransId="{E5F612FD-8EA6-6B41-814E-D10E084E1EEE}"/>
    <dgm:cxn modelId="{5A6F4447-76D1-D049-9ACB-334B26222D0B}" srcId="{1EBEA18C-DC2F-6B4E-BF89-ECB34247B781}" destId="{192F4AEE-BC0C-314C-8105-5E3C5E5AECFA}" srcOrd="2" destOrd="0" parTransId="{BE388DCB-1457-A14F-95D0-47EF2B52DEE9}" sibTransId="{A52729F1-8C55-2444-A338-4377709BAFAF}"/>
    <dgm:cxn modelId="{A9DA304C-FB4A-C142-877A-5224ED131489}" srcId="{5C5A529E-A05F-AB4F-AC98-ECD56BFCA6B6}" destId="{1EBEA18C-DC2F-6B4E-BF89-ECB34247B781}" srcOrd="1" destOrd="0" parTransId="{8F078A88-78EB-5640-901A-096FF5C8C2FB}" sibTransId="{EA4E2A43-945A-3A43-8EC9-2D895E94B5E8}"/>
    <dgm:cxn modelId="{0840EE6F-5880-BD4D-AD21-E2077D2BDABD}" type="presOf" srcId="{5C5A529E-A05F-AB4F-AC98-ECD56BFCA6B6}" destId="{A8CAB131-9901-0447-B21A-476030E27FB6}" srcOrd="0" destOrd="0" presId="urn:microsoft.com/office/officeart/2005/8/layout/chevron2"/>
    <dgm:cxn modelId="{BF3E8470-D7AB-1A4B-BE33-1C51E4537445}" srcId="{1EBEA18C-DC2F-6B4E-BF89-ECB34247B781}" destId="{47D70457-3731-4E49-AAD5-148AD17AC75C}" srcOrd="3" destOrd="0" parTransId="{B58F8CFC-5E5C-2F4A-92B8-39A1B4EBE1CE}" sibTransId="{F87528E1-39A0-734F-8C1B-3E1E3EBC7543}"/>
    <dgm:cxn modelId="{96A1A05A-F259-AD45-95C6-936C92B9A056}" type="presOf" srcId="{47D70457-3731-4E49-AAD5-148AD17AC75C}" destId="{E4CE7A50-1832-4744-A21A-9B8821777468}" srcOrd="0" destOrd="3" presId="urn:microsoft.com/office/officeart/2005/8/layout/chevron2"/>
    <dgm:cxn modelId="{14376C7F-25B0-8948-9138-B3194E200609}" type="presOf" srcId="{86D70D18-1960-E648-B322-D651D0BA5609}" destId="{3F35168F-6570-1B49-B6C5-DD837B84519E}" srcOrd="0" destOrd="0" presId="urn:microsoft.com/office/officeart/2005/8/layout/chevron2"/>
    <dgm:cxn modelId="{B02E4D7F-5B15-7044-988C-C5735A2B4DBA}" type="presOf" srcId="{874400CE-D4CC-B444-9AFE-DADE2B1B6E48}" destId="{7E230C83-5742-EC4E-8CD8-0BA2BD40EAD0}" srcOrd="0" destOrd="0" presId="urn:microsoft.com/office/officeart/2005/8/layout/chevron2"/>
    <dgm:cxn modelId="{CCB3FB8B-1D70-3F47-99D2-046D3CFB19CB}" type="presOf" srcId="{44969982-FC93-2F46-96BF-B5689033C141}" destId="{41BF3461-3057-B844-90AA-0CFBC8D2528F}" srcOrd="0" destOrd="0" presId="urn:microsoft.com/office/officeart/2005/8/layout/chevron2"/>
    <dgm:cxn modelId="{5010AEA6-6397-E24B-A650-5507E24B637F}" type="presOf" srcId="{D56F66A6-2704-F044-809C-EB9EC7065598}" destId="{96A45CBA-2390-654C-8276-2A23DD881E06}" srcOrd="0" destOrd="0" presId="urn:microsoft.com/office/officeart/2005/8/layout/chevron2"/>
    <dgm:cxn modelId="{F74400AC-DAC6-7D44-8996-10ED191E4C77}" srcId="{D56F66A6-2704-F044-809C-EB9EC7065598}" destId="{874400CE-D4CC-B444-9AFE-DADE2B1B6E48}" srcOrd="0" destOrd="0" parTransId="{D6B6DEB4-B1A7-BC46-A507-29717AE68F88}" sibTransId="{7540B299-98CD-B047-AAE4-AB5BF5830993}"/>
    <dgm:cxn modelId="{D31368B1-1B45-A441-9259-737D5D7EAF9B}" type="presOf" srcId="{1EBEA18C-DC2F-6B4E-BF89-ECB34247B781}" destId="{F3AC92B4-839A-DC41-9841-89C6AE46438D}" srcOrd="0" destOrd="0" presId="urn:microsoft.com/office/officeart/2005/8/layout/chevron2"/>
    <dgm:cxn modelId="{2695E5B2-03C0-A24C-B9E9-A9D5F84D9CFC}" type="presOf" srcId="{B9036197-F038-DD47-B1CC-F3A27D1B89C1}" destId="{7E230C83-5742-EC4E-8CD8-0BA2BD40EAD0}" srcOrd="0" destOrd="1" presId="urn:microsoft.com/office/officeart/2005/8/layout/chevron2"/>
    <dgm:cxn modelId="{326C16C6-FD13-B542-BBCA-7E3660FE1EC4}" srcId="{86D70D18-1960-E648-B322-D651D0BA5609}" destId="{44969982-FC93-2F46-96BF-B5689033C141}" srcOrd="0" destOrd="0" parTransId="{01BDA6DE-4FD1-2743-B9C6-E2769D86FA09}" sibTransId="{0506F959-9BC1-6A4E-84E2-C76044473D59}"/>
    <dgm:cxn modelId="{1BA609F9-63B1-564D-9081-E73384304E0B}" srcId="{1EBEA18C-DC2F-6B4E-BF89-ECB34247B781}" destId="{9DE63799-E210-4447-9C5E-D4CE189E3385}" srcOrd="0" destOrd="0" parTransId="{37AF2915-D518-334F-86AC-E364BD43F7C9}" sibTransId="{0EB268C0-DC5E-194B-812B-F4AABC12A3B4}"/>
    <dgm:cxn modelId="{794ACBF9-6801-4F4B-AFCC-49AAC3A3D295}" type="presOf" srcId="{9DE63799-E210-4447-9C5E-D4CE189E3385}" destId="{E4CE7A50-1832-4744-A21A-9B8821777468}" srcOrd="0" destOrd="0" presId="urn:microsoft.com/office/officeart/2005/8/layout/chevron2"/>
    <dgm:cxn modelId="{44C63776-AD36-AE4B-9F54-996317CF635F}" type="presParOf" srcId="{A8CAB131-9901-0447-B21A-476030E27FB6}" destId="{D36E5DEA-B085-A844-AA6B-D69BF3E6462A}" srcOrd="0" destOrd="0" presId="urn:microsoft.com/office/officeart/2005/8/layout/chevron2"/>
    <dgm:cxn modelId="{F3F84C1D-DE52-0746-982B-D96C4EDFAF65}" type="presParOf" srcId="{D36E5DEA-B085-A844-AA6B-D69BF3E6462A}" destId="{96A45CBA-2390-654C-8276-2A23DD881E06}" srcOrd="0" destOrd="0" presId="urn:microsoft.com/office/officeart/2005/8/layout/chevron2"/>
    <dgm:cxn modelId="{FF52EE0D-B20B-2146-8167-EF940D037D57}" type="presParOf" srcId="{D36E5DEA-B085-A844-AA6B-D69BF3E6462A}" destId="{7E230C83-5742-EC4E-8CD8-0BA2BD40EAD0}" srcOrd="1" destOrd="0" presId="urn:microsoft.com/office/officeart/2005/8/layout/chevron2"/>
    <dgm:cxn modelId="{1AC86A00-3C63-3843-9FD1-DFE906F19007}" type="presParOf" srcId="{A8CAB131-9901-0447-B21A-476030E27FB6}" destId="{3C0D9ECC-F33A-674C-9CEE-78AB5E77108F}" srcOrd="1" destOrd="0" presId="urn:microsoft.com/office/officeart/2005/8/layout/chevron2"/>
    <dgm:cxn modelId="{9B1AB96E-E83D-0544-BD53-CE1739B3D048}" type="presParOf" srcId="{A8CAB131-9901-0447-B21A-476030E27FB6}" destId="{E8D52E93-70A8-A740-8597-94D921C38E26}" srcOrd="2" destOrd="0" presId="urn:microsoft.com/office/officeart/2005/8/layout/chevron2"/>
    <dgm:cxn modelId="{61D81412-2362-9C4C-9E12-003442F5ED52}" type="presParOf" srcId="{E8D52E93-70A8-A740-8597-94D921C38E26}" destId="{F3AC92B4-839A-DC41-9841-89C6AE46438D}" srcOrd="0" destOrd="0" presId="urn:microsoft.com/office/officeart/2005/8/layout/chevron2"/>
    <dgm:cxn modelId="{D7A35D40-1CD5-024A-A49C-44C0CB4FB76E}" type="presParOf" srcId="{E8D52E93-70A8-A740-8597-94D921C38E26}" destId="{E4CE7A50-1832-4744-A21A-9B8821777468}" srcOrd="1" destOrd="0" presId="urn:microsoft.com/office/officeart/2005/8/layout/chevron2"/>
    <dgm:cxn modelId="{A12FEC4F-1908-0E4F-990D-BAC909645BB5}" type="presParOf" srcId="{A8CAB131-9901-0447-B21A-476030E27FB6}" destId="{1CA36D63-B3B1-D740-A36C-C4463A32F8BE}" srcOrd="3" destOrd="0" presId="urn:microsoft.com/office/officeart/2005/8/layout/chevron2"/>
    <dgm:cxn modelId="{4978BB44-E08D-6B47-B179-B5D65A3688E1}" type="presParOf" srcId="{A8CAB131-9901-0447-B21A-476030E27FB6}" destId="{E6702380-585F-844D-9D6E-B277CB2BA34E}" srcOrd="4" destOrd="0" presId="urn:microsoft.com/office/officeart/2005/8/layout/chevron2"/>
    <dgm:cxn modelId="{002AFBC5-8EDB-4846-925F-80A1464ED84A}" type="presParOf" srcId="{E6702380-585F-844D-9D6E-B277CB2BA34E}" destId="{3F35168F-6570-1B49-B6C5-DD837B84519E}" srcOrd="0" destOrd="0" presId="urn:microsoft.com/office/officeart/2005/8/layout/chevron2"/>
    <dgm:cxn modelId="{14D2296B-1571-4E42-AB63-33899E627AF2}" type="presParOf" srcId="{E6702380-585F-844D-9D6E-B277CB2BA34E}" destId="{41BF3461-3057-B844-90AA-0CFBC8D2528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DBB5C-F67F-F24A-AD99-C20DF3572F2F}">
      <dsp:nvSpPr>
        <dsp:cNvPr id="0" name=""/>
        <dsp:cNvSpPr/>
      </dsp:nvSpPr>
      <dsp:spPr>
        <a:xfrm>
          <a:off x="2391565" y="581"/>
          <a:ext cx="1711891" cy="679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Arial" panose="020B0604020202020204" pitchFamily="34" charset="0"/>
              <a:cs typeface="Arial" panose="020B0604020202020204" pitchFamily="34" charset="0"/>
            </a:rPr>
            <a:t>Seminar</a:t>
          </a:r>
        </a:p>
      </dsp:txBody>
      <dsp:txXfrm>
        <a:off x="2411481" y="20497"/>
        <a:ext cx="1672059" cy="640143"/>
      </dsp:txXfrm>
    </dsp:sp>
    <dsp:sp modelId="{4BABEF86-92B2-7749-8B91-995EE82DB8E0}">
      <dsp:nvSpPr>
        <dsp:cNvPr id="0" name=""/>
        <dsp:cNvSpPr/>
      </dsp:nvSpPr>
      <dsp:spPr>
        <a:xfrm rot="5400000">
          <a:off x="3120016" y="697556"/>
          <a:ext cx="254990" cy="3059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dsp:txBody>
      <dsp:txXfrm rot="-5400000">
        <a:off x="3155716" y="723055"/>
        <a:ext cx="183592" cy="178493"/>
      </dsp:txXfrm>
    </dsp:sp>
    <dsp:sp modelId="{21F49EB5-BC52-AF40-99AB-EB27207815A4}">
      <dsp:nvSpPr>
        <dsp:cNvPr id="0" name=""/>
        <dsp:cNvSpPr/>
      </dsp:nvSpPr>
      <dsp:spPr>
        <a:xfrm>
          <a:off x="2391565" y="1020544"/>
          <a:ext cx="1711891" cy="679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Arial" panose="020B0604020202020204" pitchFamily="34" charset="0"/>
              <a:cs typeface="Arial" panose="020B0604020202020204" pitchFamily="34" charset="0"/>
            </a:rPr>
            <a:t>Praktikum </a:t>
          </a:r>
        </a:p>
      </dsp:txBody>
      <dsp:txXfrm>
        <a:off x="2411481" y="1040460"/>
        <a:ext cx="1672059" cy="640143"/>
      </dsp:txXfrm>
    </dsp:sp>
    <dsp:sp modelId="{C7B453B0-66D4-C049-829D-281E53357AF4}">
      <dsp:nvSpPr>
        <dsp:cNvPr id="0" name=""/>
        <dsp:cNvSpPr/>
      </dsp:nvSpPr>
      <dsp:spPr>
        <a:xfrm rot="5400000">
          <a:off x="3120016" y="1717519"/>
          <a:ext cx="254990" cy="3059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dsp:txBody>
      <dsp:txXfrm rot="-5400000">
        <a:off x="3155716" y="1743018"/>
        <a:ext cx="183592" cy="178493"/>
      </dsp:txXfrm>
    </dsp:sp>
    <dsp:sp modelId="{BEF1EB14-103E-FA46-B4B2-B4C3D9338893}">
      <dsp:nvSpPr>
        <dsp:cNvPr id="0" name=""/>
        <dsp:cNvSpPr/>
      </dsp:nvSpPr>
      <dsp:spPr>
        <a:xfrm>
          <a:off x="2391565" y="2040507"/>
          <a:ext cx="1711891" cy="679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rgbClr val="FFFFFF"/>
              </a:solidFill>
              <a:latin typeface="Arial" panose="020B0604020202020204" pitchFamily="34" charset="0"/>
              <a:ea typeface="+mn-ea"/>
              <a:cs typeface="Arial" panose="020B0604020202020204" pitchFamily="34" charset="0"/>
            </a:rPr>
            <a:t>Abschluss-Sitzung</a:t>
          </a:r>
        </a:p>
      </dsp:txBody>
      <dsp:txXfrm>
        <a:off x="2411481" y="2060423"/>
        <a:ext cx="1672059" cy="640143"/>
      </dsp:txXfrm>
    </dsp:sp>
    <dsp:sp modelId="{69910C90-BE3E-2346-B639-B687A7D8A058}">
      <dsp:nvSpPr>
        <dsp:cNvPr id="0" name=""/>
        <dsp:cNvSpPr/>
      </dsp:nvSpPr>
      <dsp:spPr>
        <a:xfrm rot="5400000">
          <a:off x="3120016" y="2737482"/>
          <a:ext cx="254990" cy="3059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dsp:txBody>
      <dsp:txXfrm rot="-5400000">
        <a:off x="3155716" y="2762981"/>
        <a:ext cx="183592" cy="178493"/>
      </dsp:txXfrm>
    </dsp:sp>
    <dsp:sp modelId="{0CDFBC85-7E28-AD4B-9E5D-9EE451B8079B}">
      <dsp:nvSpPr>
        <dsp:cNvPr id="0" name=""/>
        <dsp:cNvSpPr/>
      </dsp:nvSpPr>
      <dsp:spPr>
        <a:xfrm>
          <a:off x="2391565" y="3060471"/>
          <a:ext cx="1711891" cy="679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Arial" panose="020B0604020202020204" pitchFamily="34" charset="0"/>
              <a:cs typeface="Arial" panose="020B0604020202020204" pitchFamily="34" charset="0"/>
            </a:rPr>
            <a:t>Hochladen der </a:t>
          </a:r>
          <a:r>
            <a:rPr lang="de-DE" sz="1800" kern="1200" dirty="0">
              <a:solidFill>
                <a:srgbClr val="FFFFFF"/>
              </a:solidFill>
              <a:latin typeface="Arial" panose="020B0604020202020204" pitchFamily="34" charset="0"/>
              <a:ea typeface="+mn-ea"/>
              <a:cs typeface="Arial" panose="020B0604020202020204" pitchFamily="34" charset="0"/>
            </a:rPr>
            <a:t>Bescheinigung</a:t>
          </a:r>
        </a:p>
      </dsp:txBody>
      <dsp:txXfrm>
        <a:off x="2411481" y="3080387"/>
        <a:ext cx="1672059" cy="640143"/>
      </dsp:txXfrm>
    </dsp:sp>
    <dsp:sp modelId="{4D723819-765C-9543-87B8-EF8D7A9FEC9E}">
      <dsp:nvSpPr>
        <dsp:cNvPr id="0" name=""/>
        <dsp:cNvSpPr/>
      </dsp:nvSpPr>
      <dsp:spPr>
        <a:xfrm rot="5400000">
          <a:off x="3120016" y="3757445"/>
          <a:ext cx="254990" cy="3059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dsp:txBody>
      <dsp:txXfrm rot="-5400000">
        <a:off x="3155716" y="3782944"/>
        <a:ext cx="183592" cy="178493"/>
      </dsp:txXfrm>
    </dsp:sp>
    <dsp:sp modelId="{BBA82CB9-D2F8-F648-A141-5AABCCA41FC0}">
      <dsp:nvSpPr>
        <dsp:cNvPr id="0" name=""/>
        <dsp:cNvSpPr/>
      </dsp:nvSpPr>
      <dsp:spPr>
        <a:xfrm>
          <a:off x="2391565" y="4080434"/>
          <a:ext cx="1711891" cy="679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Arial" panose="020B0604020202020204" pitchFamily="34" charset="0"/>
              <a:cs typeface="Arial" panose="020B0604020202020204" pitchFamily="34" charset="0"/>
            </a:rPr>
            <a:t>Verbuchung der Punkte</a:t>
          </a:r>
        </a:p>
      </dsp:txBody>
      <dsp:txXfrm>
        <a:off x="2411481" y="4100350"/>
        <a:ext cx="1672059" cy="6401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45CBA-2390-654C-8276-2A23DD881E06}">
      <dsp:nvSpPr>
        <dsp:cNvPr id="0" name=""/>
        <dsp:cNvSpPr/>
      </dsp:nvSpPr>
      <dsp:spPr>
        <a:xfrm rot="5400000">
          <a:off x="-193000" y="197112"/>
          <a:ext cx="1286671" cy="90066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Arial" panose="020B0604020202020204" pitchFamily="34" charset="0"/>
              <a:cs typeface="Arial" panose="020B0604020202020204" pitchFamily="34" charset="0"/>
            </a:rPr>
            <a:t>WiSe</a:t>
          </a:r>
        </a:p>
      </dsp:txBody>
      <dsp:txXfrm rot="-5400000">
        <a:off x="2" y="454446"/>
        <a:ext cx="900669" cy="386002"/>
      </dsp:txXfrm>
    </dsp:sp>
    <dsp:sp modelId="{7E230C83-5742-EC4E-8CD8-0BA2BD40EAD0}">
      <dsp:nvSpPr>
        <dsp:cNvPr id="0" name=""/>
        <dsp:cNvSpPr/>
      </dsp:nvSpPr>
      <dsp:spPr>
        <a:xfrm rot="5400000">
          <a:off x="3830090" y="-2925308"/>
          <a:ext cx="836336" cy="669517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de-DE" sz="1400" b="1" kern="1200" dirty="0">
              <a:latin typeface="Arial" panose="020B0604020202020204" pitchFamily="34" charset="0"/>
              <a:ea typeface="Open Sans" panose="020B0606030504020204" pitchFamily="34" charset="0"/>
              <a:cs typeface="Arial" panose="020B0604020202020204" pitchFamily="34" charset="0"/>
            </a:rPr>
            <a:t>Belegung des Moduls EOP (Seminar zur Begleitung)</a:t>
          </a:r>
          <a:endParaRPr lang="de-DE" sz="1400" kern="1200" dirty="0">
            <a:latin typeface="Arial" panose="020B0604020202020204" pitchFamily="34" charset="0"/>
            <a:ea typeface="Open Sans" panose="020B0606030504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de-DE" sz="1400" b="1" kern="1200" dirty="0">
              <a:latin typeface="Arial" panose="020B0604020202020204" pitchFamily="34" charset="0"/>
              <a:ea typeface="Open Sans" panose="020B0606030504020204" pitchFamily="34" charset="0"/>
              <a:cs typeface="Arial" panose="020B0604020202020204" pitchFamily="34" charset="0"/>
            </a:rPr>
            <a:t>Praktikum in der vorlesungsfreien Zeit (Februar / März) </a:t>
          </a:r>
          <a:endParaRPr lang="de-DE" sz="1400" kern="1200" dirty="0">
            <a:latin typeface="Arial" panose="020B0604020202020204" pitchFamily="34" charset="0"/>
            <a:ea typeface="Open Sans" panose="020B0606030504020204" pitchFamily="34" charset="0"/>
            <a:cs typeface="Arial" panose="020B0604020202020204" pitchFamily="34" charset="0"/>
          </a:endParaRPr>
        </a:p>
      </dsp:txBody>
      <dsp:txXfrm rot="-5400000">
        <a:off x="900670" y="44939"/>
        <a:ext cx="6654350" cy="754682"/>
      </dsp:txXfrm>
    </dsp:sp>
    <dsp:sp modelId="{F3AC92B4-839A-DC41-9841-89C6AE46438D}">
      <dsp:nvSpPr>
        <dsp:cNvPr id="0" name=""/>
        <dsp:cNvSpPr/>
      </dsp:nvSpPr>
      <dsp:spPr>
        <a:xfrm rot="5400000">
          <a:off x="-193000" y="1407938"/>
          <a:ext cx="1286671" cy="90066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err="1">
              <a:latin typeface="Arial" panose="020B0604020202020204" pitchFamily="34" charset="0"/>
              <a:cs typeface="Arial" panose="020B0604020202020204" pitchFamily="34" charset="0"/>
            </a:rPr>
            <a:t>SoSe</a:t>
          </a:r>
          <a:endParaRPr lang="de-DE" sz="1400" kern="1200" dirty="0">
            <a:latin typeface="Arial" panose="020B0604020202020204" pitchFamily="34" charset="0"/>
            <a:cs typeface="Arial" panose="020B0604020202020204" pitchFamily="34" charset="0"/>
          </a:endParaRPr>
        </a:p>
      </dsp:txBody>
      <dsp:txXfrm rot="-5400000">
        <a:off x="2" y="1665272"/>
        <a:ext cx="900669" cy="386002"/>
      </dsp:txXfrm>
    </dsp:sp>
    <dsp:sp modelId="{E4CE7A50-1832-4744-A21A-9B8821777468}">
      <dsp:nvSpPr>
        <dsp:cNvPr id="0" name=""/>
        <dsp:cNvSpPr/>
      </dsp:nvSpPr>
      <dsp:spPr>
        <a:xfrm rot="5400000">
          <a:off x="3694679" y="-1693457"/>
          <a:ext cx="1107158" cy="669517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de-DE" sz="1400" b="1" kern="1200" dirty="0">
              <a:latin typeface="Arial" panose="020B0604020202020204" pitchFamily="34" charset="0"/>
              <a:ea typeface="Open Sans" panose="020B0606030504020204" pitchFamily="34" charset="0"/>
              <a:cs typeface="Arial" panose="020B0604020202020204" pitchFamily="34" charset="0"/>
            </a:rPr>
            <a:t>Modulabschluss </a:t>
          </a:r>
          <a:endParaRPr lang="de-DE" sz="1400" kern="1200" dirty="0">
            <a:latin typeface="Arial" panose="020B0604020202020204" pitchFamily="34" charset="0"/>
            <a:ea typeface="Open Sans" panose="020B0606030504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de-DE" sz="1400" kern="1200" dirty="0">
              <a:latin typeface="Arial" panose="020B0604020202020204" pitchFamily="34" charset="0"/>
              <a:ea typeface="Open Sans" panose="020B0606030504020204" pitchFamily="34" charset="0"/>
              <a:cs typeface="Arial" panose="020B0604020202020204" pitchFamily="34" charset="0"/>
            </a:rPr>
            <a:t>Fristgerechtes Hochladen der Bescheinigung bis zum 31</a:t>
          </a:r>
          <a:r>
            <a:rPr lang="de-DE" sz="1400" kern="1200" dirty="0">
              <a:solidFill>
                <a:schemeClr val="tx1"/>
              </a:solidFill>
              <a:latin typeface="Arial" panose="020B0604020202020204" pitchFamily="34" charset="0"/>
              <a:ea typeface="Open Sans" panose="020B0606030504020204" pitchFamily="34" charset="0"/>
              <a:cs typeface="Arial" panose="020B0604020202020204" pitchFamily="34" charset="0"/>
            </a:rPr>
            <a:t>.03. </a:t>
          </a:r>
          <a:r>
            <a:rPr lang="de-DE" sz="1400" kern="1200" dirty="0">
              <a:latin typeface="Arial" panose="020B0604020202020204" pitchFamily="34" charset="0"/>
              <a:ea typeface="Open Sans" panose="020B0606030504020204" pitchFamily="34" charset="0"/>
              <a:cs typeface="Arial" panose="020B0604020202020204" pitchFamily="34" charset="0"/>
            </a:rPr>
            <a:t>in ILIAS</a:t>
          </a:r>
        </a:p>
        <a:p>
          <a:pPr marL="114300" lvl="1" indent="-114300" algn="l" defTabSz="622300">
            <a:lnSpc>
              <a:spcPct val="90000"/>
            </a:lnSpc>
            <a:spcBef>
              <a:spcPct val="0"/>
            </a:spcBef>
            <a:spcAft>
              <a:spcPct val="15000"/>
            </a:spcAft>
            <a:buChar char="•"/>
          </a:pPr>
          <a:r>
            <a:rPr lang="de-DE" sz="1400" b="1" kern="1200" dirty="0">
              <a:latin typeface="Arial" panose="020B0604020202020204" pitchFamily="34" charset="0"/>
              <a:ea typeface="Open Sans" panose="020B0606030504020204" pitchFamily="34" charset="0"/>
              <a:cs typeface="Arial" panose="020B0604020202020204" pitchFamily="34" charset="0"/>
            </a:rPr>
            <a:t>Verbuchung des Moduls EOP </a:t>
          </a:r>
          <a:r>
            <a:rPr lang="de-DE" sz="1400" b="0" kern="1200" dirty="0">
              <a:latin typeface="Arial" panose="020B0604020202020204" pitchFamily="34" charset="0"/>
              <a:ea typeface="Open Sans" panose="020B0606030504020204" pitchFamily="34" charset="0"/>
              <a:cs typeface="Arial" panose="020B0604020202020204" pitchFamily="34" charset="0"/>
            </a:rPr>
            <a:t>bis zum 15</a:t>
          </a:r>
          <a:r>
            <a:rPr lang="de-DE" sz="1400" kern="1200" dirty="0">
              <a:solidFill>
                <a:schemeClr val="tx1"/>
              </a:solidFill>
              <a:latin typeface="Arial" panose="020B0604020202020204" pitchFamily="34" charset="0"/>
              <a:ea typeface="Open Sans" panose="020B0606030504020204" pitchFamily="34" charset="0"/>
              <a:cs typeface="Arial" panose="020B0604020202020204" pitchFamily="34" charset="0"/>
            </a:rPr>
            <a:t>.06.</a:t>
          </a:r>
          <a:endParaRPr lang="de-DE" sz="1400" kern="1200" dirty="0">
            <a:solidFill>
              <a:srgbClr val="FF0000"/>
            </a:solidFill>
            <a:latin typeface="Arial" panose="020B0604020202020204" pitchFamily="34" charset="0"/>
            <a:ea typeface="Open Sans" panose="020B0606030504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de-DE" sz="1400" kern="1200" dirty="0">
              <a:latin typeface="Arial" panose="020B0604020202020204" pitchFamily="34" charset="0"/>
              <a:ea typeface="Open Sans" panose="020B0606030504020204" pitchFamily="34" charset="0"/>
              <a:cs typeface="Arial" panose="020B0604020202020204" pitchFamily="34" charset="0"/>
            </a:rPr>
            <a:t>Bewerbung zum Masterstudium möglich</a:t>
          </a:r>
        </a:p>
      </dsp:txBody>
      <dsp:txXfrm rot="-5400000">
        <a:off x="900670" y="1154599"/>
        <a:ext cx="6641130" cy="999064"/>
      </dsp:txXfrm>
    </dsp:sp>
    <dsp:sp modelId="{3F35168F-6570-1B49-B6C5-DD837B84519E}">
      <dsp:nvSpPr>
        <dsp:cNvPr id="0" name=""/>
        <dsp:cNvSpPr/>
      </dsp:nvSpPr>
      <dsp:spPr>
        <a:xfrm rot="5400000">
          <a:off x="-193000" y="2525402"/>
          <a:ext cx="1286671" cy="90066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Arial" panose="020B0604020202020204" pitchFamily="34" charset="0"/>
              <a:cs typeface="Arial" panose="020B0604020202020204" pitchFamily="34" charset="0"/>
            </a:rPr>
            <a:t>WiSe</a:t>
          </a:r>
        </a:p>
      </dsp:txBody>
      <dsp:txXfrm rot="-5400000">
        <a:off x="2" y="2782736"/>
        <a:ext cx="900669" cy="386002"/>
      </dsp:txXfrm>
    </dsp:sp>
    <dsp:sp modelId="{41BF3461-3057-B844-90AA-0CFBC8D2528F}">
      <dsp:nvSpPr>
        <dsp:cNvPr id="0" name=""/>
        <dsp:cNvSpPr/>
      </dsp:nvSpPr>
      <dsp:spPr>
        <a:xfrm rot="5400000">
          <a:off x="4071937" y="-597018"/>
          <a:ext cx="352641" cy="669517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de-DE" sz="1400" kern="1200" dirty="0">
              <a:latin typeface="Arial" panose="020B0604020202020204" pitchFamily="34" charset="0"/>
              <a:ea typeface="Open Sans" panose="020B0606030504020204" pitchFamily="34" charset="0"/>
              <a:cs typeface="Arial" panose="020B0604020202020204" pitchFamily="34" charset="0"/>
            </a:rPr>
            <a:t>Möglicher Beginn des Masterstudiums</a:t>
          </a:r>
        </a:p>
      </dsp:txBody>
      <dsp:txXfrm rot="-5400000">
        <a:off x="900670" y="2591464"/>
        <a:ext cx="6677962" cy="3182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45CBA-2390-654C-8276-2A23DD881E06}">
      <dsp:nvSpPr>
        <dsp:cNvPr id="0" name=""/>
        <dsp:cNvSpPr/>
      </dsp:nvSpPr>
      <dsp:spPr>
        <a:xfrm rot="5400000">
          <a:off x="-193000" y="197112"/>
          <a:ext cx="1286671" cy="90066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err="1">
              <a:latin typeface="Arial" panose="020B0604020202020204" pitchFamily="34" charset="0"/>
              <a:cs typeface="Arial" panose="020B0604020202020204" pitchFamily="34" charset="0"/>
            </a:rPr>
            <a:t>SoSe</a:t>
          </a:r>
          <a:endParaRPr lang="de-DE" sz="1400" kern="1200" dirty="0">
            <a:latin typeface="Arial" panose="020B0604020202020204" pitchFamily="34" charset="0"/>
            <a:cs typeface="Arial" panose="020B0604020202020204" pitchFamily="34" charset="0"/>
          </a:endParaRPr>
        </a:p>
      </dsp:txBody>
      <dsp:txXfrm rot="-5400000">
        <a:off x="2" y="454446"/>
        <a:ext cx="900669" cy="386002"/>
      </dsp:txXfrm>
    </dsp:sp>
    <dsp:sp modelId="{7E230C83-5742-EC4E-8CD8-0BA2BD40EAD0}">
      <dsp:nvSpPr>
        <dsp:cNvPr id="0" name=""/>
        <dsp:cNvSpPr/>
      </dsp:nvSpPr>
      <dsp:spPr>
        <a:xfrm rot="5400000">
          <a:off x="3830090" y="-2925308"/>
          <a:ext cx="836336" cy="669517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de-DE" sz="1400" b="1" kern="1200" dirty="0">
              <a:latin typeface="Arial" panose="020B0604020202020204" pitchFamily="34" charset="0"/>
              <a:ea typeface="Open Sans" panose="020B0606030504020204" pitchFamily="34" charset="0"/>
              <a:cs typeface="Arial" panose="020B0604020202020204" pitchFamily="34" charset="0"/>
            </a:rPr>
            <a:t>Belegung des Moduls EOP (Seminar zur Begleitung)</a:t>
          </a:r>
          <a:endParaRPr lang="de-DE" sz="1400" kern="1200" dirty="0">
            <a:latin typeface="Arial" panose="020B0604020202020204" pitchFamily="34" charset="0"/>
            <a:ea typeface="Open Sans" panose="020B0606030504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de-DE" sz="1400" b="1" kern="1200" dirty="0">
              <a:latin typeface="Arial" panose="020B0604020202020204" pitchFamily="34" charset="0"/>
              <a:ea typeface="Open Sans" panose="020B0606030504020204" pitchFamily="34" charset="0"/>
              <a:cs typeface="Arial" panose="020B0604020202020204" pitchFamily="34" charset="0"/>
            </a:rPr>
            <a:t>Praktikum in der vorlesungsfreien Zeit (Augst / September) </a:t>
          </a:r>
          <a:endParaRPr lang="de-DE" sz="1400" kern="1200" dirty="0">
            <a:latin typeface="Arial" panose="020B0604020202020204" pitchFamily="34" charset="0"/>
            <a:ea typeface="Open Sans" panose="020B0606030504020204" pitchFamily="34" charset="0"/>
            <a:cs typeface="Arial" panose="020B0604020202020204" pitchFamily="34" charset="0"/>
          </a:endParaRPr>
        </a:p>
      </dsp:txBody>
      <dsp:txXfrm rot="-5400000">
        <a:off x="900670" y="44939"/>
        <a:ext cx="6654350" cy="754682"/>
      </dsp:txXfrm>
    </dsp:sp>
    <dsp:sp modelId="{F3AC92B4-839A-DC41-9841-89C6AE46438D}">
      <dsp:nvSpPr>
        <dsp:cNvPr id="0" name=""/>
        <dsp:cNvSpPr/>
      </dsp:nvSpPr>
      <dsp:spPr>
        <a:xfrm rot="5400000">
          <a:off x="-193000" y="1407938"/>
          <a:ext cx="1286671" cy="90066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Arial" panose="020B0604020202020204" pitchFamily="34" charset="0"/>
              <a:cs typeface="Arial" panose="020B0604020202020204" pitchFamily="34" charset="0"/>
            </a:rPr>
            <a:t>WiSe</a:t>
          </a:r>
        </a:p>
      </dsp:txBody>
      <dsp:txXfrm rot="-5400000">
        <a:off x="2" y="1665272"/>
        <a:ext cx="900669" cy="386002"/>
      </dsp:txXfrm>
    </dsp:sp>
    <dsp:sp modelId="{E4CE7A50-1832-4744-A21A-9B8821777468}">
      <dsp:nvSpPr>
        <dsp:cNvPr id="0" name=""/>
        <dsp:cNvSpPr/>
      </dsp:nvSpPr>
      <dsp:spPr>
        <a:xfrm rot="5400000">
          <a:off x="3694679" y="-1693457"/>
          <a:ext cx="1107158" cy="669517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de-DE" sz="1400" b="1" kern="1200" dirty="0">
              <a:latin typeface="Arial" panose="020B0604020202020204" pitchFamily="34" charset="0"/>
              <a:ea typeface="Open Sans" panose="020B0606030504020204" pitchFamily="34" charset="0"/>
              <a:cs typeface="Arial" panose="020B0604020202020204" pitchFamily="34" charset="0"/>
            </a:rPr>
            <a:t>Modulabschluss </a:t>
          </a:r>
          <a:endParaRPr lang="de-DE" sz="1400" kern="1200" dirty="0">
            <a:latin typeface="Arial" panose="020B0604020202020204" pitchFamily="34" charset="0"/>
            <a:ea typeface="Open Sans" panose="020B0606030504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de-DE" sz="1400" kern="1200" dirty="0">
              <a:latin typeface="Arial" panose="020B0604020202020204" pitchFamily="34" charset="0"/>
              <a:ea typeface="Open Sans" panose="020B0606030504020204" pitchFamily="34" charset="0"/>
              <a:cs typeface="Arial" panose="020B0604020202020204" pitchFamily="34" charset="0"/>
            </a:rPr>
            <a:t>Fristgerechtes Hochladen der Bescheinigung bis zum 30</a:t>
          </a:r>
          <a:r>
            <a:rPr lang="de-DE" sz="1400" kern="1200" dirty="0">
              <a:solidFill>
                <a:schemeClr val="tx1"/>
              </a:solidFill>
              <a:latin typeface="Arial" panose="020B0604020202020204" pitchFamily="34" charset="0"/>
              <a:ea typeface="Open Sans" panose="020B0606030504020204" pitchFamily="34" charset="0"/>
              <a:cs typeface="Arial" panose="020B0604020202020204" pitchFamily="34" charset="0"/>
            </a:rPr>
            <a:t>.09. </a:t>
          </a:r>
          <a:r>
            <a:rPr lang="de-DE" sz="1400" kern="1200" dirty="0">
              <a:latin typeface="Arial" panose="020B0604020202020204" pitchFamily="34" charset="0"/>
              <a:ea typeface="Open Sans" panose="020B0606030504020204" pitchFamily="34" charset="0"/>
              <a:cs typeface="Arial" panose="020B0604020202020204" pitchFamily="34" charset="0"/>
            </a:rPr>
            <a:t>in ILIAS</a:t>
          </a:r>
        </a:p>
        <a:p>
          <a:pPr marL="114300" lvl="1" indent="-114300" algn="l" defTabSz="622300">
            <a:lnSpc>
              <a:spcPct val="90000"/>
            </a:lnSpc>
            <a:spcBef>
              <a:spcPct val="0"/>
            </a:spcBef>
            <a:spcAft>
              <a:spcPct val="15000"/>
            </a:spcAft>
            <a:buChar char="•"/>
          </a:pPr>
          <a:r>
            <a:rPr lang="de-DE" sz="1400" b="1" kern="1200" dirty="0">
              <a:latin typeface="Arial" panose="020B0604020202020204" pitchFamily="34" charset="0"/>
              <a:ea typeface="Open Sans" panose="020B0606030504020204" pitchFamily="34" charset="0"/>
              <a:cs typeface="Arial" panose="020B0604020202020204" pitchFamily="34" charset="0"/>
            </a:rPr>
            <a:t>Verbuchung des Moduls EOP </a:t>
          </a:r>
          <a:r>
            <a:rPr lang="de-DE" sz="1400" b="0" kern="1200" dirty="0">
              <a:latin typeface="Arial" panose="020B0604020202020204" pitchFamily="34" charset="0"/>
              <a:ea typeface="Open Sans" panose="020B0606030504020204" pitchFamily="34" charset="0"/>
              <a:cs typeface="Arial" panose="020B0604020202020204" pitchFamily="34" charset="0"/>
            </a:rPr>
            <a:t>bis zum 15</a:t>
          </a:r>
          <a:r>
            <a:rPr lang="de-DE" sz="1400" kern="1200" dirty="0">
              <a:solidFill>
                <a:schemeClr val="tx1"/>
              </a:solidFill>
              <a:latin typeface="Arial" panose="020B0604020202020204" pitchFamily="34" charset="0"/>
              <a:ea typeface="Open Sans" panose="020B0606030504020204" pitchFamily="34" charset="0"/>
              <a:cs typeface="Arial" panose="020B0604020202020204" pitchFamily="34" charset="0"/>
            </a:rPr>
            <a:t>.11.</a:t>
          </a:r>
          <a:endParaRPr lang="de-DE" sz="1400" kern="1200" dirty="0">
            <a:solidFill>
              <a:srgbClr val="FF0000"/>
            </a:solidFill>
            <a:latin typeface="Arial" panose="020B0604020202020204" pitchFamily="34" charset="0"/>
            <a:ea typeface="Open Sans" panose="020B0606030504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de-DE" sz="1400" kern="1200" dirty="0">
              <a:latin typeface="Arial" panose="020B0604020202020204" pitchFamily="34" charset="0"/>
              <a:ea typeface="Open Sans" panose="020B0606030504020204" pitchFamily="34" charset="0"/>
              <a:cs typeface="Arial" panose="020B0604020202020204" pitchFamily="34" charset="0"/>
            </a:rPr>
            <a:t>Bewerbung zum Masterstudium möglich</a:t>
          </a:r>
        </a:p>
      </dsp:txBody>
      <dsp:txXfrm rot="-5400000">
        <a:off x="900670" y="1154599"/>
        <a:ext cx="6641130" cy="999064"/>
      </dsp:txXfrm>
    </dsp:sp>
    <dsp:sp modelId="{3F35168F-6570-1B49-B6C5-DD837B84519E}">
      <dsp:nvSpPr>
        <dsp:cNvPr id="0" name=""/>
        <dsp:cNvSpPr/>
      </dsp:nvSpPr>
      <dsp:spPr>
        <a:xfrm rot="5400000">
          <a:off x="-193000" y="2525402"/>
          <a:ext cx="1286671" cy="90066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err="1">
              <a:latin typeface="Arial" panose="020B0604020202020204" pitchFamily="34" charset="0"/>
              <a:cs typeface="Arial" panose="020B0604020202020204" pitchFamily="34" charset="0"/>
            </a:rPr>
            <a:t>SoSe</a:t>
          </a:r>
          <a:endParaRPr lang="de-DE" sz="1400" kern="1200" dirty="0">
            <a:latin typeface="Arial" panose="020B0604020202020204" pitchFamily="34" charset="0"/>
            <a:cs typeface="Arial" panose="020B0604020202020204" pitchFamily="34" charset="0"/>
          </a:endParaRPr>
        </a:p>
      </dsp:txBody>
      <dsp:txXfrm rot="-5400000">
        <a:off x="2" y="2782736"/>
        <a:ext cx="900669" cy="386002"/>
      </dsp:txXfrm>
    </dsp:sp>
    <dsp:sp modelId="{41BF3461-3057-B844-90AA-0CFBC8D2528F}">
      <dsp:nvSpPr>
        <dsp:cNvPr id="0" name=""/>
        <dsp:cNvSpPr/>
      </dsp:nvSpPr>
      <dsp:spPr>
        <a:xfrm rot="5400000">
          <a:off x="4071937" y="-597018"/>
          <a:ext cx="352641" cy="669517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de-DE" sz="1400" kern="1200" dirty="0">
              <a:latin typeface="Arial" panose="020B0604020202020204" pitchFamily="34" charset="0"/>
              <a:ea typeface="Open Sans" panose="020B0606030504020204" pitchFamily="34" charset="0"/>
              <a:cs typeface="Arial" panose="020B0604020202020204" pitchFamily="34" charset="0"/>
            </a:rPr>
            <a:t>Möglicher Beginn des Masterstudiums</a:t>
          </a:r>
        </a:p>
      </dsp:txBody>
      <dsp:txXfrm rot="-5400000">
        <a:off x="900670" y="2591464"/>
        <a:ext cx="6677962" cy="31821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E9CE479C-8473-5649-B36A-750E7B20C633}" type="datetimeFigureOut">
              <a:rPr lang="de-DE" smtClean="0"/>
              <a:pPr/>
              <a:t>08.10.2025</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98CE2BE3-FDEB-B245-8AD9-FE155515E7DC}" type="slidenum">
              <a:rPr lang="de-DE" smtClean="0"/>
              <a:pPr/>
              <a:t>‹Nr.›</a:t>
            </a:fld>
            <a:endParaRPr lang="de-DE" dirty="0"/>
          </a:p>
        </p:txBody>
      </p:sp>
    </p:spTree>
    <p:extLst>
      <p:ext uri="{BB962C8B-B14F-4D97-AF65-F5344CB8AC3E}">
        <p14:creationId xmlns:p14="http://schemas.microsoft.com/office/powerpoint/2010/main" val="2235969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Sehr viele Informationen finden Sie in der Kick-Off-Veranstaltung, die auf dem digitalen Begleitkurs verlinkt ist. Falls Sie diese noch nicht angesehen haben, holen Sie dieses bitte unbedingt bis zur nächsten Sitzung nach!!!</a:t>
            </a:r>
          </a:p>
        </p:txBody>
      </p:sp>
      <p:sp>
        <p:nvSpPr>
          <p:cNvPr id="4" name="Foliennummernplatzhalter 3"/>
          <p:cNvSpPr>
            <a:spLocks noGrp="1"/>
          </p:cNvSpPr>
          <p:nvPr>
            <p:ph type="sldNum" sz="quarter" idx="5"/>
          </p:nvPr>
        </p:nvSpPr>
        <p:spPr/>
        <p:txBody>
          <a:bodyPr/>
          <a:lstStyle/>
          <a:p>
            <a:fld id="{98CE2BE3-FDEB-B245-8AD9-FE155515E7DC}" type="slidenum">
              <a:rPr lang="de-DE" smtClean="0"/>
              <a:t>2</a:t>
            </a:fld>
            <a:endParaRPr lang="de-DE"/>
          </a:p>
        </p:txBody>
      </p:sp>
    </p:spTree>
    <p:extLst>
      <p:ext uri="{BB962C8B-B14F-4D97-AF65-F5344CB8AC3E}">
        <p14:creationId xmlns:p14="http://schemas.microsoft.com/office/powerpoint/2010/main" val="2704838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Hier gerne euren individuellen Seminarplan übertragen oder diesen in ILIAS hochladen. </a:t>
            </a:r>
          </a:p>
          <a:p>
            <a:endParaRPr lang="de-DE" baseline="0" dirty="0"/>
          </a:p>
          <a:p>
            <a:r>
              <a:rPr lang="de-DE" baseline="0" dirty="0"/>
              <a:t>Lernteam-Sitzung müssen keine Präsenzsitzung sein; sie werden von Ihnen eigenständig organisiert; gerne können Sie in der regulären Seminarzeit diesen Seminarraum nutzen.</a:t>
            </a:r>
          </a:p>
          <a:p>
            <a:endParaRPr lang="de-DE" dirty="0"/>
          </a:p>
          <a:p>
            <a:r>
              <a:rPr lang="de-DE" b="1" dirty="0"/>
              <a:t>Schon hier Hinweis auf Abschlusssitzung!! </a:t>
            </a:r>
          </a:p>
        </p:txBody>
      </p:sp>
      <p:sp>
        <p:nvSpPr>
          <p:cNvPr id="4" name="Foliennummernplatzhalter 3"/>
          <p:cNvSpPr>
            <a:spLocks noGrp="1"/>
          </p:cNvSpPr>
          <p:nvPr>
            <p:ph type="sldNum" sz="quarter" idx="5"/>
          </p:nvPr>
        </p:nvSpPr>
        <p:spPr/>
        <p:txBody>
          <a:bodyPr/>
          <a:lstStyle/>
          <a:p>
            <a:fld id="{98CE2BE3-FDEB-B245-8AD9-FE155515E7DC}" type="slidenum">
              <a:rPr lang="de-DE" smtClean="0"/>
              <a:t>15</a:t>
            </a:fld>
            <a:endParaRPr lang="de-DE"/>
          </a:p>
        </p:txBody>
      </p:sp>
    </p:spTree>
    <p:extLst>
      <p:ext uri="{BB962C8B-B14F-4D97-AF65-F5344CB8AC3E}">
        <p14:creationId xmlns:p14="http://schemas.microsoft.com/office/powerpoint/2010/main" val="2263646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Termin direkt jetzt schon notieren</a:t>
            </a:r>
          </a:p>
        </p:txBody>
      </p:sp>
      <p:sp>
        <p:nvSpPr>
          <p:cNvPr id="4" name="Foliennummernplatzhalter 3"/>
          <p:cNvSpPr>
            <a:spLocks noGrp="1"/>
          </p:cNvSpPr>
          <p:nvPr>
            <p:ph type="sldNum" sz="quarter" idx="5"/>
          </p:nvPr>
        </p:nvSpPr>
        <p:spPr/>
        <p:txBody>
          <a:bodyPr/>
          <a:lstStyle/>
          <a:p>
            <a:fld id="{98CE2BE3-FDEB-B245-8AD9-FE155515E7DC}" type="slidenum">
              <a:rPr lang="de-DE" smtClean="0"/>
              <a:t>17</a:t>
            </a:fld>
            <a:endParaRPr lang="de-DE"/>
          </a:p>
        </p:txBody>
      </p:sp>
    </p:spTree>
    <p:extLst>
      <p:ext uri="{BB962C8B-B14F-4D97-AF65-F5344CB8AC3E}">
        <p14:creationId xmlns:p14="http://schemas.microsoft.com/office/powerpoint/2010/main" val="861761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Wahrscheinlich sehr vieles neu für Sie; viele Fragen werden im digitalen Begleitkurs beantwortet; dieser ist so aufgebaut, dass Sie gut damit arbeiten können</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Gibt es Fragen, deren Beantwortung Ihnen jetzt ganz wichtig erscheint?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Bei individuellen Fragen, gerne an zfl-prompt@uni-koeln.de verweisen</a:t>
            </a:r>
          </a:p>
          <a:p>
            <a:endParaRPr lang="de-DE" dirty="0"/>
          </a:p>
        </p:txBody>
      </p:sp>
      <p:sp>
        <p:nvSpPr>
          <p:cNvPr id="4" name="Foliennummernplatzhalter 3"/>
          <p:cNvSpPr>
            <a:spLocks noGrp="1"/>
          </p:cNvSpPr>
          <p:nvPr>
            <p:ph type="sldNum" sz="quarter" idx="5"/>
          </p:nvPr>
        </p:nvSpPr>
        <p:spPr/>
        <p:txBody>
          <a:bodyPr/>
          <a:lstStyle/>
          <a:p>
            <a:fld id="{98CE2BE3-FDEB-B245-8AD9-FE155515E7DC}" type="slidenum">
              <a:rPr lang="de-DE" smtClean="0"/>
              <a:t>18</a:t>
            </a:fld>
            <a:endParaRPr lang="de-DE"/>
          </a:p>
        </p:txBody>
      </p:sp>
    </p:spTree>
    <p:extLst>
      <p:ext uri="{BB962C8B-B14F-4D97-AF65-F5344CB8AC3E}">
        <p14:creationId xmlns:p14="http://schemas.microsoft.com/office/powerpoint/2010/main" val="230783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5"/>
          </p:nvPr>
        </p:nvSpPr>
        <p:spPr/>
        <p:txBody>
          <a:bodyPr/>
          <a:lstStyle/>
          <a:p>
            <a:fld id="{98CE2BE3-FDEB-B245-8AD9-FE155515E7DC}" type="slidenum">
              <a:rPr lang="de-DE" smtClean="0"/>
              <a:t>20</a:t>
            </a:fld>
            <a:endParaRPr lang="de-DE"/>
          </a:p>
        </p:txBody>
      </p:sp>
    </p:spTree>
    <p:extLst>
      <p:ext uri="{BB962C8B-B14F-4D97-AF65-F5344CB8AC3E}">
        <p14:creationId xmlns:p14="http://schemas.microsoft.com/office/powerpoint/2010/main" val="1259233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0" dirty="0"/>
              <a:t>Link zum digitalen Begleitkurs: </a:t>
            </a:r>
            <a:br>
              <a:rPr lang="de-DE" i="0" dirty="0"/>
            </a:br>
            <a:r>
              <a:rPr lang="de-DE" i="0" dirty="0"/>
              <a:t>https://zfl-lernen.de/online-kurs/praxisphasentransparenz/eop-digitaler-begleitkurs/informationen-eop/</a:t>
            </a:r>
          </a:p>
          <a:p>
            <a:endParaRPr lang="de-DE" i="0" dirty="0"/>
          </a:p>
        </p:txBody>
      </p:sp>
      <p:sp>
        <p:nvSpPr>
          <p:cNvPr id="4" name="Foliennummernplatzhalter 3"/>
          <p:cNvSpPr>
            <a:spLocks noGrp="1"/>
          </p:cNvSpPr>
          <p:nvPr>
            <p:ph type="sldNum" sz="quarter" idx="5"/>
          </p:nvPr>
        </p:nvSpPr>
        <p:spPr/>
        <p:txBody>
          <a:bodyPr/>
          <a:lstStyle/>
          <a:p>
            <a:fld id="{98CE2BE3-FDEB-B245-8AD9-FE155515E7DC}" type="slidenum">
              <a:rPr lang="de-DE" smtClean="0"/>
              <a:t>21</a:t>
            </a:fld>
            <a:endParaRPr lang="de-DE"/>
          </a:p>
        </p:txBody>
      </p:sp>
    </p:spTree>
    <p:extLst>
      <p:ext uri="{BB962C8B-B14F-4D97-AF65-F5344CB8AC3E}">
        <p14:creationId xmlns:p14="http://schemas.microsoft.com/office/powerpoint/2010/main" val="3125991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8CE2BE3-FDEB-B245-8AD9-FE155515E7DC}" type="slidenum">
              <a:rPr lang="de-DE" smtClean="0"/>
              <a:t>22</a:t>
            </a:fld>
            <a:endParaRPr lang="de-DE"/>
          </a:p>
        </p:txBody>
      </p:sp>
    </p:spTree>
    <p:extLst>
      <p:ext uri="{BB962C8B-B14F-4D97-AF65-F5344CB8AC3E}">
        <p14:creationId xmlns:p14="http://schemas.microsoft.com/office/powerpoint/2010/main" val="370712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a:t>(Aktualisieren der Semester!)</a:t>
            </a:r>
          </a:p>
        </p:txBody>
      </p:sp>
      <p:sp>
        <p:nvSpPr>
          <p:cNvPr id="4" name="Foliennummernplatzhalter 3"/>
          <p:cNvSpPr>
            <a:spLocks noGrp="1"/>
          </p:cNvSpPr>
          <p:nvPr>
            <p:ph type="sldNum" sz="quarter" idx="5"/>
          </p:nvPr>
        </p:nvSpPr>
        <p:spPr/>
        <p:txBody>
          <a:bodyPr/>
          <a:lstStyle/>
          <a:p>
            <a:fld id="{98CE2BE3-FDEB-B245-8AD9-FE155515E7DC}" type="slidenum">
              <a:rPr lang="de-DE" smtClean="0"/>
              <a:t>24</a:t>
            </a:fld>
            <a:endParaRPr lang="de-DE"/>
          </a:p>
        </p:txBody>
      </p:sp>
    </p:spTree>
    <p:extLst>
      <p:ext uri="{BB962C8B-B14F-4D97-AF65-F5344CB8AC3E}">
        <p14:creationId xmlns:p14="http://schemas.microsoft.com/office/powerpoint/2010/main" val="4170690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a:t>(Aktualisieren der Semester!)</a:t>
            </a:r>
          </a:p>
          <a:p>
            <a:endParaRPr lang="de-DE" dirty="0"/>
          </a:p>
        </p:txBody>
      </p:sp>
      <p:sp>
        <p:nvSpPr>
          <p:cNvPr id="4" name="Foliennummernplatzhalter 3"/>
          <p:cNvSpPr>
            <a:spLocks noGrp="1"/>
          </p:cNvSpPr>
          <p:nvPr>
            <p:ph type="sldNum" sz="quarter" idx="5"/>
          </p:nvPr>
        </p:nvSpPr>
        <p:spPr/>
        <p:txBody>
          <a:bodyPr/>
          <a:lstStyle/>
          <a:p>
            <a:fld id="{98CE2BE3-FDEB-B245-8AD9-FE155515E7DC}" type="slidenum">
              <a:rPr lang="de-DE" smtClean="0"/>
              <a:t>25</a:t>
            </a:fld>
            <a:endParaRPr lang="de-DE"/>
          </a:p>
        </p:txBody>
      </p:sp>
    </p:spTree>
    <p:extLst>
      <p:ext uri="{BB962C8B-B14F-4D97-AF65-F5344CB8AC3E}">
        <p14:creationId xmlns:p14="http://schemas.microsoft.com/office/powerpoint/2010/main" val="54494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Wer von Ihnen hat schon mal einen Blick in den digitalen Begleitkurs geworfen?</a:t>
            </a:r>
          </a:p>
        </p:txBody>
      </p:sp>
      <p:sp>
        <p:nvSpPr>
          <p:cNvPr id="4" name="Foliennummernplatzhalter 3"/>
          <p:cNvSpPr>
            <a:spLocks noGrp="1"/>
          </p:cNvSpPr>
          <p:nvPr>
            <p:ph type="sldNum" sz="quarter" idx="5"/>
          </p:nvPr>
        </p:nvSpPr>
        <p:spPr/>
        <p:txBody>
          <a:bodyPr/>
          <a:lstStyle/>
          <a:p>
            <a:fld id="{98CE2BE3-FDEB-B245-8AD9-FE155515E7DC}" type="slidenum">
              <a:rPr lang="de-DE" smtClean="0"/>
              <a:t>26</a:t>
            </a:fld>
            <a:endParaRPr lang="de-DE"/>
          </a:p>
        </p:txBody>
      </p:sp>
    </p:spTree>
    <p:extLst>
      <p:ext uri="{BB962C8B-B14F-4D97-AF65-F5344CB8AC3E}">
        <p14:creationId xmlns:p14="http://schemas.microsoft.com/office/powerpoint/2010/main" val="2561187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i="1" dirty="0"/>
          </a:p>
        </p:txBody>
      </p:sp>
      <p:sp>
        <p:nvSpPr>
          <p:cNvPr id="4" name="Foliennummernplatzhalter 3"/>
          <p:cNvSpPr>
            <a:spLocks noGrp="1"/>
          </p:cNvSpPr>
          <p:nvPr>
            <p:ph type="sldNum" sz="quarter" idx="5"/>
          </p:nvPr>
        </p:nvSpPr>
        <p:spPr/>
        <p:txBody>
          <a:bodyPr/>
          <a:lstStyle/>
          <a:p>
            <a:fld id="{98CE2BE3-FDEB-B245-8AD9-FE155515E7DC}" type="slidenum">
              <a:rPr lang="de-DE" smtClean="0"/>
              <a:t>27</a:t>
            </a:fld>
            <a:endParaRPr lang="de-DE"/>
          </a:p>
        </p:txBody>
      </p:sp>
    </p:spTree>
    <p:extLst>
      <p:ext uri="{BB962C8B-B14F-4D97-AF65-F5344CB8AC3E}">
        <p14:creationId xmlns:p14="http://schemas.microsoft.com/office/powerpoint/2010/main" val="2642790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Damit Sie wissen, mit wem Sie es in diesem Seminar zu tun haben: </a:t>
            </a:r>
            <a:br>
              <a:rPr lang="de-DE" dirty="0"/>
            </a:br>
            <a:br>
              <a:rPr lang="de-DE" dirty="0"/>
            </a:br>
            <a:r>
              <a:rPr lang="de-DE" dirty="0"/>
              <a:t>Wie sie sehen, kann der Beruf, den Sie anstreben, sehr abwechslungsreich sein und Ihnen viele unterschiedliche Arbeitsbereiche bieten</a:t>
            </a:r>
          </a:p>
        </p:txBody>
      </p:sp>
      <p:sp>
        <p:nvSpPr>
          <p:cNvPr id="4" name="Foliennummernplatzhalter 3"/>
          <p:cNvSpPr>
            <a:spLocks noGrp="1"/>
          </p:cNvSpPr>
          <p:nvPr>
            <p:ph type="sldNum" sz="quarter" idx="5"/>
          </p:nvPr>
        </p:nvSpPr>
        <p:spPr/>
        <p:txBody>
          <a:bodyPr/>
          <a:lstStyle/>
          <a:p>
            <a:fld id="{98CE2BE3-FDEB-B245-8AD9-FE155515E7DC}" type="slidenum">
              <a:rPr lang="de-DE" smtClean="0"/>
              <a:t>4</a:t>
            </a:fld>
            <a:endParaRPr lang="de-DE"/>
          </a:p>
        </p:txBody>
      </p:sp>
    </p:spTree>
    <p:extLst>
      <p:ext uri="{BB962C8B-B14F-4D97-AF65-F5344CB8AC3E}">
        <p14:creationId xmlns:p14="http://schemas.microsoft.com/office/powerpoint/2010/main" val="3408381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8CE2BE3-FDEB-B245-8AD9-FE155515E7DC}" type="slidenum">
              <a:rPr lang="de-DE" smtClean="0"/>
              <a:pPr/>
              <a:t>28</a:t>
            </a:fld>
            <a:endParaRPr lang="de-DE" dirty="0"/>
          </a:p>
        </p:txBody>
      </p:sp>
    </p:spTree>
    <p:extLst>
      <p:ext uri="{BB962C8B-B14F-4D97-AF65-F5344CB8AC3E}">
        <p14:creationId xmlns:p14="http://schemas.microsoft.com/office/powerpoint/2010/main" val="1112884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a:t>(Link aktualisieren)</a:t>
            </a:r>
          </a:p>
        </p:txBody>
      </p:sp>
      <p:sp>
        <p:nvSpPr>
          <p:cNvPr id="4" name="Foliennummernplatzhalter 3"/>
          <p:cNvSpPr>
            <a:spLocks noGrp="1"/>
          </p:cNvSpPr>
          <p:nvPr>
            <p:ph type="sldNum" sz="quarter" idx="5"/>
          </p:nvPr>
        </p:nvSpPr>
        <p:spPr/>
        <p:txBody>
          <a:bodyPr/>
          <a:lstStyle/>
          <a:p>
            <a:fld id="{98CE2BE3-FDEB-B245-8AD9-FE155515E7DC}" type="slidenum">
              <a:rPr lang="de-DE" smtClean="0"/>
              <a:t>29</a:t>
            </a:fld>
            <a:endParaRPr lang="de-DE"/>
          </a:p>
        </p:txBody>
      </p:sp>
    </p:spTree>
    <p:extLst>
      <p:ext uri="{BB962C8B-B14F-4D97-AF65-F5344CB8AC3E}">
        <p14:creationId xmlns:p14="http://schemas.microsoft.com/office/powerpoint/2010/main" val="119525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a:t>(Link aktualisieren)</a:t>
            </a:r>
          </a:p>
          <a:p>
            <a:endParaRPr lang="de-DE" dirty="0"/>
          </a:p>
        </p:txBody>
      </p:sp>
      <p:sp>
        <p:nvSpPr>
          <p:cNvPr id="4" name="Foliennummernplatzhalter 3"/>
          <p:cNvSpPr>
            <a:spLocks noGrp="1"/>
          </p:cNvSpPr>
          <p:nvPr>
            <p:ph type="sldNum" sz="quarter" idx="5"/>
          </p:nvPr>
        </p:nvSpPr>
        <p:spPr/>
        <p:txBody>
          <a:bodyPr/>
          <a:lstStyle/>
          <a:p>
            <a:fld id="{98CE2BE3-FDEB-B245-8AD9-FE155515E7DC}" type="slidenum">
              <a:rPr lang="de-DE" smtClean="0"/>
              <a:t>30</a:t>
            </a:fld>
            <a:endParaRPr lang="de-DE"/>
          </a:p>
        </p:txBody>
      </p:sp>
    </p:spTree>
    <p:extLst>
      <p:ext uri="{BB962C8B-B14F-4D97-AF65-F5344CB8AC3E}">
        <p14:creationId xmlns:p14="http://schemas.microsoft.com/office/powerpoint/2010/main" val="1862939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a:t>(Link aktualisieren)</a:t>
            </a:r>
          </a:p>
          <a:p>
            <a:endParaRPr lang="de-DE" dirty="0"/>
          </a:p>
        </p:txBody>
      </p:sp>
      <p:sp>
        <p:nvSpPr>
          <p:cNvPr id="4" name="Foliennummernplatzhalter 3"/>
          <p:cNvSpPr>
            <a:spLocks noGrp="1"/>
          </p:cNvSpPr>
          <p:nvPr>
            <p:ph type="sldNum" sz="quarter" idx="5"/>
          </p:nvPr>
        </p:nvSpPr>
        <p:spPr/>
        <p:txBody>
          <a:bodyPr/>
          <a:lstStyle/>
          <a:p>
            <a:fld id="{98CE2BE3-FDEB-B245-8AD9-FE155515E7DC}" type="slidenum">
              <a:rPr lang="de-DE" smtClean="0"/>
              <a:t>31</a:t>
            </a:fld>
            <a:endParaRPr lang="de-DE"/>
          </a:p>
        </p:txBody>
      </p:sp>
    </p:spTree>
    <p:extLst>
      <p:ext uri="{BB962C8B-B14F-4D97-AF65-F5344CB8AC3E}">
        <p14:creationId xmlns:p14="http://schemas.microsoft.com/office/powerpoint/2010/main" val="1575711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a:t>(Link aktualisieren)</a:t>
            </a:r>
          </a:p>
          <a:p>
            <a:endParaRPr lang="de-DE" dirty="0"/>
          </a:p>
        </p:txBody>
      </p:sp>
      <p:sp>
        <p:nvSpPr>
          <p:cNvPr id="4" name="Foliennummernplatzhalter 3"/>
          <p:cNvSpPr>
            <a:spLocks noGrp="1"/>
          </p:cNvSpPr>
          <p:nvPr>
            <p:ph type="sldNum" sz="quarter" idx="5"/>
          </p:nvPr>
        </p:nvSpPr>
        <p:spPr/>
        <p:txBody>
          <a:bodyPr/>
          <a:lstStyle/>
          <a:p>
            <a:fld id="{98CE2BE3-FDEB-B245-8AD9-FE155515E7DC}" type="slidenum">
              <a:rPr lang="de-DE" smtClean="0"/>
              <a:t>32</a:t>
            </a:fld>
            <a:endParaRPr lang="de-DE"/>
          </a:p>
        </p:txBody>
      </p:sp>
    </p:spTree>
    <p:extLst>
      <p:ext uri="{BB962C8B-B14F-4D97-AF65-F5344CB8AC3E}">
        <p14:creationId xmlns:p14="http://schemas.microsoft.com/office/powerpoint/2010/main" val="2810202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b="1" dirty="0"/>
              <a:t>Folie 34: </a:t>
            </a:r>
            <a:r>
              <a:rPr lang="de-DE" dirty="0" err="1"/>
              <a:t>Impromtu</a:t>
            </a:r>
            <a:r>
              <a:rPr lang="de-DE" dirty="0"/>
              <a:t> </a:t>
            </a:r>
            <a:r>
              <a:rPr lang="de-DE" dirty="0" err="1"/>
              <a:t>networking</a:t>
            </a:r>
            <a:r>
              <a:rPr lang="de-DE" dirty="0"/>
              <a:t> (Methode auch bekannt unter „Marktplatz“):  Ziel: Austausch und Kontakt, kann ohne Vorbereitung durchgeführt werden und als Hinführung auf ein Thema dienen</a:t>
            </a:r>
          </a:p>
          <a:p>
            <a:pPr>
              <a:defRPr/>
            </a:pPr>
            <a:endParaRPr lang="de-DE" dirty="0"/>
          </a:p>
          <a:p>
            <a:pPr>
              <a:defRPr/>
            </a:pPr>
            <a:r>
              <a:rPr lang="de-DE" dirty="0"/>
              <a:t>Alle stehen auf und stellen sich in freien Raum ohne Möbel, nach Signal wird eine Person zum Austausch gesucht, nach Signal Wechsel der Person und erneuter Austausch - insgesamt 4 Runden a 1,5 Minuten</a:t>
            </a:r>
          </a:p>
        </p:txBody>
      </p:sp>
      <p:sp>
        <p:nvSpPr>
          <p:cNvPr id="4" name="Foliennummernplatzhalter 3"/>
          <p:cNvSpPr>
            <a:spLocks noGrp="1"/>
          </p:cNvSpPr>
          <p:nvPr>
            <p:ph type="sldNum" sz="quarter" idx="5"/>
          </p:nvPr>
        </p:nvSpPr>
        <p:spPr/>
        <p:txBody>
          <a:bodyPr/>
          <a:lstStyle/>
          <a:p>
            <a:fld id="{98CE2BE3-FDEB-B245-8AD9-FE155515E7DC}" type="slidenum">
              <a:rPr lang="de-DE" smtClean="0"/>
              <a:pPr/>
              <a:t>34</a:t>
            </a:fld>
            <a:endParaRPr lang="de-DE" dirty="0"/>
          </a:p>
        </p:txBody>
      </p:sp>
    </p:spTree>
    <p:extLst>
      <p:ext uri="{BB962C8B-B14F-4D97-AF65-F5344CB8AC3E}">
        <p14:creationId xmlns:p14="http://schemas.microsoft.com/office/powerpoint/2010/main" val="1299652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Folie 35: Beide Aussagen lesen lassen, Murmelgruppen – </a:t>
            </a:r>
          </a:p>
          <a:p>
            <a:endParaRPr lang="de-DE" dirty="0"/>
          </a:p>
          <a:p>
            <a:r>
              <a:rPr lang="de-DE" dirty="0"/>
              <a:t>Die Studierenden sollen einen Zusammenhang zwischen Reflexion (Folie 35) von ihren Erfahrungen (Folie 34) und ihre Nutzung für die Professionalisierung herstellen. </a:t>
            </a:r>
          </a:p>
          <a:p>
            <a:endParaRPr lang="de-DE" dirty="0"/>
          </a:p>
          <a:p>
            <a:r>
              <a:rPr lang="de-DE" dirty="0"/>
              <a:t>Ziel der Übung: Professionalisierung bedeutet auch, Erfahrungen für die Weiterentwicklung zu nutzen; dafür müssen diese reflektiert werden.</a:t>
            </a:r>
          </a:p>
        </p:txBody>
      </p:sp>
      <p:sp>
        <p:nvSpPr>
          <p:cNvPr id="4" name="Foliennummernplatzhalter 3"/>
          <p:cNvSpPr>
            <a:spLocks noGrp="1"/>
          </p:cNvSpPr>
          <p:nvPr>
            <p:ph type="sldNum" sz="quarter" idx="5"/>
          </p:nvPr>
        </p:nvSpPr>
        <p:spPr/>
        <p:txBody>
          <a:bodyPr/>
          <a:lstStyle/>
          <a:p>
            <a:fld id="{98CE2BE3-FDEB-B245-8AD9-FE155515E7DC}" type="slidenum">
              <a:rPr lang="de-DE" smtClean="0"/>
              <a:pPr/>
              <a:t>35</a:t>
            </a:fld>
            <a:endParaRPr lang="de-DE" dirty="0"/>
          </a:p>
        </p:txBody>
      </p:sp>
    </p:spTree>
    <p:extLst>
      <p:ext uri="{BB962C8B-B14F-4D97-AF65-F5344CB8AC3E}">
        <p14:creationId xmlns:p14="http://schemas.microsoft.com/office/powerpoint/2010/main" val="448766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sym typeface="Wingdings" panose="05000000000000000000" pitchFamily="2" charset="2"/>
              </a:rPr>
              <a:t>Falls Portfolio in ILIAS noch nicht angelegt wurde, können die Studierenden ihre Notizen später übertragen.</a:t>
            </a:r>
            <a:endParaRPr lang="de-DE" dirty="0"/>
          </a:p>
        </p:txBody>
      </p:sp>
      <p:sp>
        <p:nvSpPr>
          <p:cNvPr id="4" name="Foliennummernplatzhalter 3"/>
          <p:cNvSpPr>
            <a:spLocks noGrp="1"/>
          </p:cNvSpPr>
          <p:nvPr>
            <p:ph type="sldNum" sz="quarter" idx="5"/>
          </p:nvPr>
        </p:nvSpPr>
        <p:spPr/>
        <p:txBody>
          <a:bodyPr/>
          <a:lstStyle/>
          <a:p>
            <a:fld id="{98CE2BE3-FDEB-B245-8AD9-FE155515E7DC}" type="slidenum">
              <a:rPr lang="de-DE" smtClean="0"/>
              <a:pPr/>
              <a:t>36</a:t>
            </a:fld>
            <a:endParaRPr lang="de-DE" dirty="0"/>
          </a:p>
        </p:txBody>
      </p:sp>
    </p:spTree>
    <p:extLst>
      <p:ext uri="{BB962C8B-B14F-4D97-AF65-F5344CB8AC3E}">
        <p14:creationId xmlns:p14="http://schemas.microsoft.com/office/powerpoint/2010/main" val="743828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Gibt es bestimmt sehr viele – die meisten davon werden Sie beantworten können, wenn Sie sich diese PP und den digitalen Begleitkurs in Ruhe ansehen</a:t>
            </a:r>
          </a:p>
          <a:p>
            <a:r>
              <a:rPr lang="de-DE" dirty="0"/>
              <a:t>PP wird in ILIAS hochgeladen – darin finden Sie dann auch den Link zum Begleitkurs</a:t>
            </a:r>
          </a:p>
        </p:txBody>
      </p:sp>
      <p:sp>
        <p:nvSpPr>
          <p:cNvPr id="4" name="Foliennummernplatzhalter 3"/>
          <p:cNvSpPr>
            <a:spLocks noGrp="1"/>
          </p:cNvSpPr>
          <p:nvPr>
            <p:ph type="sldNum" sz="quarter" idx="5"/>
          </p:nvPr>
        </p:nvSpPr>
        <p:spPr/>
        <p:txBody>
          <a:bodyPr/>
          <a:lstStyle/>
          <a:p>
            <a:fld id="{98CE2BE3-FDEB-B245-8AD9-FE155515E7DC}" type="slidenum">
              <a:rPr lang="de-DE" smtClean="0"/>
              <a:t>37</a:t>
            </a:fld>
            <a:endParaRPr lang="de-DE"/>
          </a:p>
        </p:txBody>
      </p:sp>
    </p:spTree>
    <p:extLst>
      <p:ext uri="{BB962C8B-B14F-4D97-AF65-F5344CB8AC3E}">
        <p14:creationId xmlns:p14="http://schemas.microsoft.com/office/powerpoint/2010/main" val="113382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0845F-98A9-7253-6CAF-13F9582F8DF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707507C-F61D-795F-483D-C00B921912E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57CF629-9F34-7F98-78D9-27FF5DFCE098}"/>
              </a:ext>
            </a:extLst>
          </p:cNvPr>
          <p:cNvSpPr>
            <a:spLocks noGrp="1"/>
          </p:cNvSpPr>
          <p:nvPr>
            <p:ph type="body" idx="1"/>
          </p:nvPr>
        </p:nvSpPr>
        <p:spPr/>
        <p:txBody>
          <a:bodyPr/>
          <a:lstStyle/>
          <a:p>
            <a:r>
              <a:rPr lang="de-DE" dirty="0"/>
              <a:t>Wahrscheinlich sehr vieles neu für Sie; viele Fragen werden im digitalen Begleitkurs beantwortet; dieser ist so aufgebaut, dass Sie gut damit arbeiten können</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Gibt es Fragen, deren Beantwortung Ihnen jetzt ganz wichtig erscheint?</a:t>
            </a:r>
          </a:p>
          <a:p>
            <a:endParaRPr lang="de-DE" dirty="0"/>
          </a:p>
        </p:txBody>
      </p:sp>
      <p:sp>
        <p:nvSpPr>
          <p:cNvPr id="4" name="Foliennummernplatzhalter 3">
            <a:extLst>
              <a:ext uri="{FF2B5EF4-FFF2-40B4-BE49-F238E27FC236}">
                <a16:creationId xmlns:a16="http://schemas.microsoft.com/office/drawing/2014/main" id="{8D4668C0-2975-38B3-6FBC-10B68EBA61A3}"/>
              </a:ext>
            </a:extLst>
          </p:cNvPr>
          <p:cNvSpPr>
            <a:spLocks noGrp="1"/>
          </p:cNvSpPr>
          <p:nvPr>
            <p:ph type="sldNum" sz="quarter" idx="5"/>
          </p:nvPr>
        </p:nvSpPr>
        <p:spPr/>
        <p:txBody>
          <a:bodyPr/>
          <a:lstStyle/>
          <a:p>
            <a:fld id="{98CE2BE3-FDEB-B245-8AD9-FE155515E7DC}" type="slidenum">
              <a:rPr lang="de-DE" smtClean="0"/>
              <a:t>38</a:t>
            </a:fld>
            <a:endParaRPr lang="de-DE"/>
          </a:p>
        </p:txBody>
      </p:sp>
    </p:spTree>
    <p:extLst>
      <p:ext uri="{BB962C8B-B14F-4D97-AF65-F5344CB8AC3E}">
        <p14:creationId xmlns:p14="http://schemas.microsoft.com/office/powerpoint/2010/main" val="412248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Folie 5:</a:t>
            </a:r>
            <a:r>
              <a:rPr lang="de-DE" dirty="0"/>
              <a:t> Bevor wir inhaltlich werden, möchte ich mit einem kleinen Warm-up starten - Kein Problem, wenn Sie mit diesem Begriff Multikollektivismus nichts anfangen können – ging mir bis vor ein paar Wochen genauso – wir klären das im Nachgang</a:t>
            </a:r>
          </a:p>
          <a:p>
            <a:endParaRPr lang="de-DE" dirty="0"/>
          </a:p>
          <a:p>
            <a:r>
              <a:rPr lang="de-DE" dirty="0"/>
              <a:t>Bitte stellen Sie sich in die Mitte des Raumes: (Standpunkt markieren außerhalb der Gruppe)</a:t>
            </a:r>
          </a:p>
          <a:p>
            <a:r>
              <a:rPr lang="de-DE" dirty="0"/>
              <a:t>Stellen Sie sich bitte hier hin, wenn Sie </a:t>
            </a:r>
          </a:p>
          <a:p>
            <a:r>
              <a:rPr lang="de-DE" dirty="0"/>
              <a:t>	….</a:t>
            </a:r>
          </a:p>
          <a:p>
            <a:endParaRPr lang="de-DE" dirty="0"/>
          </a:p>
          <a:p>
            <a:r>
              <a:rPr lang="de-DE" dirty="0"/>
              <a:t>Sie haben immer wieder neue Gruppen gebildet – sind Teil unterschiedlicher Gruppen	</a:t>
            </a:r>
          </a:p>
          <a:p>
            <a:endParaRPr lang="de-DE" dirty="0"/>
          </a:p>
          <a:p>
            <a:r>
              <a:rPr lang="de-DE" dirty="0"/>
              <a:t>Multikollektivismus: bedeutet genau dies, dass wir Teil unterschiedlicher Gruppen sind (Sowohl – als auch statt entweder – oder); der Begriff legt des Fokus auf Gemeinsamkeiten und beinhaltet, dass Gruppenzugehörigkeit etwas bewegliches, veränderbares ist – nicht statisch. Damit bietet er Ihnen auch für Ihren künftigen Beruf hilfreiche Möglichkeiten, mit Ausgrenzung und Rassismus umzugehen.</a:t>
            </a:r>
          </a:p>
        </p:txBody>
      </p:sp>
      <p:sp>
        <p:nvSpPr>
          <p:cNvPr id="4" name="Foliennummernplatzhalter 3"/>
          <p:cNvSpPr>
            <a:spLocks noGrp="1"/>
          </p:cNvSpPr>
          <p:nvPr>
            <p:ph type="sldNum" sz="quarter" idx="5"/>
          </p:nvPr>
        </p:nvSpPr>
        <p:spPr/>
        <p:txBody>
          <a:bodyPr/>
          <a:lstStyle/>
          <a:p>
            <a:fld id="{98CE2BE3-FDEB-B245-8AD9-FE155515E7DC}" type="slidenum">
              <a:rPr lang="de-DE" smtClean="0"/>
              <a:t>5</a:t>
            </a:fld>
            <a:endParaRPr lang="de-DE"/>
          </a:p>
        </p:txBody>
      </p:sp>
    </p:spTree>
    <p:extLst>
      <p:ext uri="{BB962C8B-B14F-4D97-AF65-F5344CB8AC3E}">
        <p14:creationId xmlns:p14="http://schemas.microsoft.com/office/powerpoint/2010/main" val="2376163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a:t>(Link aktualisieren)</a:t>
            </a:r>
          </a:p>
          <a:p>
            <a:endParaRPr lang="de-DE" dirty="0"/>
          </a:p>
        </p:txBody>
      </p:sp>
      <p:sp>
        <p:nvSpPr>
          <p:cNvPr id="4" name="Foliennummernplatzhalter 3"/>
          <p:cNvSpPr>
            <a:spLocks noGrp="1"/>
          </p:cNvSpPr>
          <p:nvPr>
            <p:ph type="sldNum" sz="quarter" idx="5"/>
          </p:nvPr>
        </p:nvSpPr>
        <p:spPr/>
        <p:txBody>
          <a:bodyPr/>
          <a:lstStyle/>
          <a:p>
            <a:fld id="{98CE2BE3-FDEB-B245-8AD9-FE155515E7DC}" type="slidenum">
              <a:rPr lang="de-DE" smtClean="0"/>
              <a:t>41</a:t>
            </a:fld>
            <a:endParaRPr lang="de-DE"/>
          </a:p>
        </p:txBody>
      </p:sp>
    </p:spTree>
    <p:extLst>
      <p:ext uri="{BB962C8B-B14F-4D97-AF65-F5344CB8AC3E}">
        <p14:creationId xmlns:p14="http://schemas.microsoft.com/office/powerpoint/2010/main" val="3232529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Hände hoch halten und „Energielevel“ zeigen</a:t>
            </a:r>
          </a:p>
        </p:txBody>
      </p:sp>
      <p:sp>
        <p:nvSpPr>
          <p:cNvPr id="4" name="Foliennummernplatzhalter 3"/>
          <p:cNvSpPr>
            <a:spLocks noGrp="1"/>
          </p:cNvSpPr>
          <p:nvPr>
            <p:ph type="sldNum" sz="quarter" idx="5"/>
          </p:nvPr>
        </p:nvSpPr>
        <p:spPr/>
        <p:txBody>
          <a:bodyPr/>
          <a:lstStyle/>
          <a:p>
            <a:fld id="{98CE2BE3-FDEB-B245-8AD9-FE155515E7DC}" type="slidenum">
              <a:rPr lang="de-DE" smtClean="0"/>
              <a:t>42</a:t>
            </a:fld>
            <a:endParaRPr lang="de-DE"/>
          </a:p>
        </p:txBody>
      </p:sp>
    </p:spTree>
    <p:extLst>
      <p:ext uri="{BB962C8B-B14F-4D97-AF65-F5344CB8AC3E}">
        <p14:creationId xmlns:p14="http://schemas.microsoft.com/office/powerpoint/2010/main" val="1232860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Vor Beginn etwas Zeit zum Nachdenken geben, damit Erwartungen wirklich in nur einem Satz formuliert werden.</a:t>
            </a:r>
          </a:p>
          <a:p>
            <a:endParaRPr lang="de-DE" dirty="0"/>
          </a:p>
        </p:txBody>
      </p:sp>
      <p:sp>
        <p:nvSpPr>
          <p:cNvPr id="4" name="Foliennummernplatzhalter 3"/>
          <p:cNvSpPr>
            <a:spLocks noGrp="1"/>
          </p:cNvSpPr>
          <p:nvPr>
            <p:ph type="sldNum" sz="quarter" idx="5"/>
          </p:nvPr>
        </p:nvSpPr>
        <p:spPr/>
        <p:txBody>
          <a:bodyPr/>
          <a:lstStyle/>
          <a:p>
            <a:fld id="{98CE2BE3-FDEB-B245-8AD9-FE155515E7DC}" type="slidenum">
              <a:rPr lang="de-DE" smtClean="0"/>
              <a:t>6</a:t>
            </a:fld>
            <a:endParaRPr lang="de-DE"/>
          </a:p>
        </p:txBody>
      </p:sp>
    </p:spTree>
    <p:extLst>
      <p:ext uri="{BB962C8B-B14F-4D97-AF65-F5344CB8AC3E}">
        <p14:creationId xmlns:p14="http://schemas.microsoft.com/office/powerpoint/2010/main" val="3326973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8CE2BE3-FDEB-B245-8AD9-FE155515E7DC}" type="slidenum">
              <a:rPr lang="de-DE" smtClean="0"/>
              <a:t>8</a:t>
            </a:fld>
            <a:endParaRPr lang="de-DE"/>
          </a:p>
        </p:txBody>
      </p:sp>
    </p:spTree>
    <p:extLst>
      <p:ext uri="{BB962C8B-B14F-4D97-AF65-F5344CB8AC3E}">
        <p14:creationId xmlns:p14="http://schemas.microsoft.com/office/powerpoint/2010/main" val="3396492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3D86A49F-3DF9-4C57-8703-B5CB0DC31724}" type="slidenum">
              <a:rPr lang="de-DE"/>
              <a:t>10</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E8F9D-B3FF-07F4-AB81-8A8D59902E2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DAFEF62-2C91-8375-1498-6A6D4C7A07D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76DB0A8-AD81-BF8F-3BD6-9F438CB4F746}"/>
              </a:ext>
            </a:extLst>
          </p:cNvPr>
          <p:cNvSpPr>
            <a:spLocks noGrp="1"/>
          </p:cNvSpPr>
          <p:nvPr>
            <p:ph type="body" idx="1"/>
          </p:nvPr>
        </p:nvSpPr>
        <p:spPr/>
        <p:txBody>
          <a:bodyPr/>
          <a:lstStyle/>
          <a:p>
            <a:r>
              <a:rPr lang="de-DE" b="1" dirty="0"/>
              <a:t>Folie 8: </a:t>
            </a:r>
            <a:r>
              <a:rPr lang="de-DE" dirty="0"/>
              <a:t>Sie haben hoffentlich alle die Kick-Off-Veranstaltung gesehen – falls nicht, bitte unbedingt bis zur nächsten Woche nachholen. </a:t>
            </a:r>
          </a:p>
          <a:p>
            <a:r>
              <a:rPr lang="de-DE" dirty="0"/>
              <a:t>Die Fragen notieren, die Sie jetzt im Kopf haben – es entstehen sicher noch weitere Fragezeichen. Jetzt geht es um die aktuellen.</a:t>
            </a:r>
          </a:p>
        </p:txBody>
      </p:sp>
      <p:sp>
        <p:nvSpPr>
          <p:cNvPr id="4" name="Foliennummernplatzhalter 3">
            <a:extLst>
              <a:ext uri="{FF2B5EF4-FFF2-40B4-BE49-F238E27FC236}">
                <a16:creationId xmlns:a16="http://schemas.microsoft.com/office/drawing/2014/main" id="{C9E39455-170D-5302-6AA8-2E4843BB45D1}"/>
              </a:ext>
            </a:extLst>
          </p:cNvPr>
          <p:cNvSpPr>
            <a:spLocks noGrp="1"/>
          </p:cNvSpPr>
          <p:nvPr>
            <p:ph type="sldNum" sz="quarter" idx="5"/>
          </p:nvPr>
        </p:nvSpPr>
        <p:spPr/>
        <p:txBody>
          <a:bodyPr/>
          <a:lstStyle/>
          <a:p>
            <a:fld id="{98CE2BE3-FDEB-B245-8AD9-FE155515E7DC}" type="slidenum">
              <a:rPr lang="de-DE" smtClean="0"/>
              <a:t>11</a:t>
            </a:fld>
            <a:endParaRPr lang="de-DE"/>
          </a:p>
        </p:txBody>
      </p:sp>
    </p:spTree>
    <p:extLst>
      <p:ext uri="{BB962C8B-B14F-4D97-AF65-F5344CB8AC3E}">
        <p14:creationId xmlns:p14="http://schemas.microsoft.com/office/powerpoint/2010/main" val="4039839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dirty="0"/>
              <a:t>Der erste Kontakt mit den Lehrkräften findet in der Woche nach den Herbstferien per E-Mail statt. Es wird ein individuelles Kennenlernen und individuelle Praktikumszeiten mit der zugeteilten Lehrkraft vereinbart. Das Praktikum startet dann voraussichtlich in der Woche ab dem 3.11.25.</a:t>
            </a:r>
          </a:p>
          <a:p>
            <a:endParaRPr lang="de-DE" b="0" i="0" dirty="0"/>
          </a:p>
          <a:p>
            <a:r>
              <a:rPr lang="de-DE" b="1" i="0" dirty="0"/>
              <a:t>Sollten Studierende Rückfragen zur Schulverteilung haben oder aufgrund Care-Arbeit unbedingt ihren Erstwunsch benötigen, sollen diese bitte eine E-Mail senden: </a:t>
            </a:r>
            <a:br>
              <a:rPr lang="de-DE" b="1" i="0" dirty="0"/>
            </a:br>
            <a:r>
              <a:rPr lang="de-DE" b="1" i="0" dirty="0"/>
              <a:t>zfl-prompt@uni-koeln.de</a:t>
            </a:r>
          </a:p>
        </p:txBody>
      </p:sp>
      <p:sp>
        <p:nvSpPr>
          <p:cNvPr id="4" name="Foliennummernplatzhalter 3"/>
          <p:cNvSpPr>
            <a:spLocks noGrp="1"/>
          </p:cNvSpPr>
          <p:nvPr>
            <p:ph type="sldNum" sz="quarter" idx="5"/>
          </p:nvPr>
        </p:nvSpPr>
        <p:spPr/>
        <p:txBody>
          <a:bodyPr/>
          <a:lstStyle/>
          <a:p>
            <a:fld id="{98CE2BE3-FDEB-B245-8AD9-FE155515E7DC}" type="slidenum">
              <a:rPr lang="de-DE" smtClean="0"/>
              <a:t>12</a:t>
            </a:fld>
            <a:endParaRPr lang="de-DE"/>
          </a:p>
        </p:txBody>
      </p:sp>
    </p:spTree>
    <p:extLst>
      <p:ext uri="{BB962C8B-B14F-4D97-AF65-F5344CB8AC3E}">
        <p14:creationId xmlns:p14="http://schemas.microsoft.com/office/powerpoint/2010/main" val="135230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t>
            </a:r>
            <a:r>
              <a:rPr lang="de-DE" b="1" dirty="0"/>
              <a:t>Lernteambildung</a:t>
            </a:r>
            <a:r>
              <a:rPr lang="de-DE" dirty="0"/>
              <a:t> kannst du entweder </a:t>
            </a:r>
            <a:r>
              <a:rPr lang="de-DE" b="1" dirty="0"/>
              <a:t>selbstständig mit den Studierenden</a:t>
            </a:r>
            <a:r>
              <a:rPr lang="de-DE" dirty="0"/>
              <a:t> vornehmen oder </a:t>
            </a:r>
            <a:r>
              <a:rPr lang="de-DE" b="1" dirty="0"/>
              <a:t>nach der Zuteilung zu den Schulen</a:t>
            </a:r>
            <a:r>
              <a:rPr lang="de-DE" dirty="0"/>
              <a:t> strategisch gestalten.</a:t>
            </a:r>
            <a:br>
              <a:rPr lang="de-DE" dirty="0"/>
            </a:br>
            <a:r>
              <a:rPr lang="de-DE" dirty="0"/>
              <a:t>Achte darauf, dass die </a:t>
            </a:r>
            <a:r>
              <a:rPr lang="de-DE" b="1" dirty="0"/>
              <a:t>Gruppengrößen</a:t>
            </a:r>
            <a:r>
              <a:rPr lang="de-DE" dirty="0"/>
              <a:t> so gewählt sind, dass die </a:t>
            </a:r>
            <a:r>
              <a:rPr lang="de-DE" b="1" dirty="0"/>
              <a:t>zwei Seminarsitzungen</a:t>
            </a:r>
            <a:r>
              <a:rPr lang="de-DE" dirty="0"/>
              <a:t> für die Vorstellung aller Fördereinheiten ausreichen.</a:t>
            </a:r>
            <a:br>
              <a:rPr lang="de-DE" dirty="0"/>
            </a:br>
            <a:r>
              <a:rPr lang="de-DE" dirty="0"/>
              <a:t>Gib den Studierenden dafür </a:t>
            </a:r>
            <a:r>
              <a:rPr lang="de-DE" b="1" dirty="0"/>
              <a:t>klare Zeitvorgaben</a:t>
            </a:r>
            <a:r>
              <a:rPr lang="de-DE" dirty="0"/>
              <a:t> für ihre Präsentationen!</a:t>
            </a:r>
          </a:p>
          <a:p>
            <a:endParaRPr lang="de-DE" dirty="0"/>
          </a:p>
          <a:p>
            <a:endParaRPr lang="de-DE" dirty="0"/>
          </a:p>
        </p:txBody>
      </p:sp>
      <p:sp>
        <p:nvSpPr>
          <p:cNvPr id="4" name="Foliennummernplatzhalter 3"/>
          <p:cNvSpPr>
            <a:spLocks noGrp="1"/>
          </p:cNvSpPr>
          <p:nvPr>
            <p:ph type="sldNum" sz="quarter" idx="5"/>
          </p:nvPr>
        </p:nvSpPr>
        <p:spPr/>
        <p:txBody>
          <a:bodyPr/>
          <a:lstStyle/>
          <a:p>
            <a:fld id="{98CE2BE3-FDEB-B245-8AD9-FE155515E7DC}" type="slidenum">
              <a:rPr lang="de-DE" smtClean="0"/>
              <a:pPr/>
              <a:t>14</a:t>
            </a:fld>
            <a:endParaRPr lang="de-DE" dirty="0"/>
          </a:p>
        </p:txBody>
      </p:sp>
    </p:spTree>
    <p:extLst>
      <p:ext uri="{BB962C8B-B14F-4D97-AF65-F5344CB8AC3E}">
        <p14:creationId xmlns:p14="http://schemas.microsoft.com/office/powerpoint/2010/main" val="3595945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0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4BC67-9B79-EF75-0AF0-8F81DF93E8AA}"/>
              </a:ext>
            </a:extLst>
          </p:cNvPr>
          <p:cNvSpPr>
            <a:spLocks noGrp="1"/>
          </p:cNvSpPr>
          <p:nvPr>
            <p:ph type="ctrTitle"/>
          </p:nvPr>
        </p:nvSpPr>
        <p:spPr>
          <a:xfrm>
            <a:off x="707572" y="1925948"/>
            <a:ext cx="9561843" cy="2133241"/>
          </a:xfrm>
        </p:spPr>
        <p:txBody>
          <a:bodyPr anchor="b" anchorCtr="0">
            <a:noAutofit/>
          </a:bodyPr>
          <a:lstStyle>
            <a:lvl1pPr algn="l">
              <a:defRPr sz="4400" b="1" i="0">
                <a:solidFill>
                  <a:schemeClr val="accent1"/>
                </a:solidFill>
                <a:latin typeface="Arial" panose="020B0604020202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2A526B7D-4039-F443-1E7D-319E5DF8691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5" name="Rechteck 14">
            <a:extLst>
              <a:ext uri="{FF2B5EF4-FFF2-40B4-BE49-F238E27FC236}">
                <a16:creationId xmlns:a16="http://schemas.microsoft.com/office/drawing/2014/main" id="{E02AF2BB-2CD2-4D94-98F3-D812D58D6819}"/>
              </a:ext>
            </a:extLst>
          </p:cNvPr>
          <p:cNvSpPr/>
          <p:nvPr userDrawn="1"/>
        </p:nvSpPr>
        <p:spPr>
          <a:xfrm>
            <a:off x="436880" y="5786120"/>
            <a:ext cx="3556000" cy="1071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endParaRPr>
          </a:p>
        </p:txBody>
      </p:sp>
      <p:sp>
        <p:nvSpPr>
          <p:cNvPr id="8" name="Datumsplatzhalter 7">
            <a:extLst>
              <a:ext uri="{FF2B5EF4-FFF2-40B4-BE49-F238E27FC236}">
                <a16:creationId xmlns:a16="http://schemas.microsoft.com/office/drawing/2014/main" id="{8A660AAD-253B-4D87-9A9A-18D772FDF4BA}"/>
              </a:ext>
            </a:extLst>
          </p:cNvPr>
          <p:cNvSpPr>
            <a:spLocks noGrp="1"/>
          </p:cNvSpPr>
          <p:nvPr>
            <p:ph type="dt" sz="half" idx="14"/>
          </p:nvPr>
        </p:nvSpPr>
        <p:spPr>
          <a:xfrm>
            <a:off x="7676228" y="6308734"/>
            <a:ext cx="1221711" cy="244830"/>
          </a:xfrm>
        </p:spPr>
        <p:txBody>
          <a:bodyPr/>
          <a:lstStyle>
            <a:lvl1pPr>
              <a:defRPr>
                <a:latin typeface="Arial" panose="020B0604020202020204" pitchFamily="34" charset="0"/>
              </a:defRPr>
            </a:lvl1pPr>
          </a:lstStyle>
          <a:p>
            <a:fld id="{5B7AFE83-4F19-462B-9CDE-B0F73FB92808}" type="datetime1">
              <a:rPr lang="de-DE" smtClean="0"/>
              <a:pPr/>
              <a:t>08.10.2025</a:t>
            </a:fld>
            <a:endParaRPr lang="de-DE" dirty="0"/>
          </a:p>
        </p:txBody>
      </p:sp>
      <p:sp>
        <p:nvSpPr>
          <p:cNvPr id="11" name="Fußzeilenplatzhalter 10">
            <a:extLst>
              <a:ext uri="{FF2B5EF4-FFF2-40B4-BE49-F238E27FC236}">
                <a16:creationId xmlns:a16="http://schemas.microsoft.com/office/drawing/2014/main" id="{00BD1182-8153-47B0-8C09-8B01CE0F67E2}"/>
              </a:ext>
            </a:extLst>
          </p:cNvPr>
          <p:cNvSpPr>
            <a:spLocks noGrp="1"/>
          </p:cNvSpPr>
          <p:nvPr>
            <p:ph type="ftr" sz="quarter" idx="15"/>
          </p:nvPr>
        </p:nvSpPr>
        <p:spPr>
          <a:xfrm>
            <a:off x="707571" y="6308734"/>
            <a:ext cx="5436284" cy="244830"/>
          </a:xfrm>
        </p:spPr>
        <p:txBody>
          <a:bodyPr/>
          <a:lstStyle>
            <a:lvl1pPr>
              <a:defRPr>
                <a:latin typeface="Arial" panose="020B0604020202020204" pitchFamily="34" charset="0"/>
              </a:defRPr>
            </a:lvl1pPr>
          </a:lstStyle>
          <a:p>
            <a:r>
              <a:rPr lang="de-DE" dirty="0"/>
              <a:t>Institut / Lehrstuhl / Dezernat </a:t>
            </a:r>
          </a:p>
        </p:txBody>
      </p:sp>
      <p:pic>
        <p:nvPicPr>
          <p:cNvPr id="10" name="Grafik 9">
            <a:extLst>
              <a:ext uri="{FF2B5EF4-FFF2-40B4-BE49-F238E27FC236}">
                <a16:creationId xmlns:a16="http://schemas.microsoft.com/office/drawing/2014/main" id="{EEBF9F55-456A-4108-B261-7AB0C7DA60D5}"/>
              </a:ext>
            </a:extLst>
          </p:cNvPr>
          <p:cNvPicPr>
            <a:picLocks noChangeAspect="1"/>
          </p:cNvPicPr>
          <p:nvPr userDrawn="1"/>
        </p:nvPicPr>
        <p:blipFill>
          <a:blip r:embed="rId2"/>
          <a:stretch>
            <a:fillRect/>
          </a:stretch>
        </p:blipFill>
        <p:spPr>
          <a:xfrm>
            <a:off x="390580" y="343856"/>
            <a:ext cx="5505173" cy="1438942"/>
          </a:xfrm>
          <a:prstGeom prst="rect">
            <a:avLst/>
          </a:prstGeom>
        </p:spPr>
      </p:pic>
    </p:spTree>
    <p:extLst>
      <p:ext uri="{BB962C8B-B14F-4D97-AF65-F5344CB8AC3E}">
        <p14:creationId xmlns:p14="http://schemas.microsoft.com/office/powerpoint/2010/main" val="2332740686"/>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840" userDrawn="1">
          <p15:clr>
            <a:srgbClr val="FBAE40"/>
          </p15:clr>
        </p15:guide>
        <p15:guide id="3" orient="horz" pos="1094" userDrawn="1">
          <p15:clr>
            <a:srgbClr val="FBAE40"/>
          </p15:clr>
        </p15:guide>
        <p15:guide id="4" orient="horz" pos="913" userDrawn="1">
          <p15:clr>
            <a:srgbClr val="FBAE40"/>
          </p15:clr>
        </p15:guide>
        <p15:guide id="5" orient="horz" pos="6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schnittstitelfolie 01">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87547-EC04-5499-1CC7-AF77F74DC34F}"/>
              </a:ext>
            </a:extLst>
          </p:cNvPr>
          <p:cNvSpPr>
            <a:spLocks noGrp="1"/>
          </p:cNvSpPr>
          <p:nvPr>
            <p:ph type="title"/>
          </p:nvPr>
        </p:nvSpPr>
        <p:spPr>
          <a:xfrm>
            <a:off x="695325" y="2846603"/>
            <a:ext cx="8202613" cy="2852737"/>
          </a:xfrm>
        </p:spPr>
        <p:txBody>
          <a:bodyPr anchor="t" anchorCtr="0">
            <a:noAutofit/>
          </a:bodyPr>
          <a:lstStyle>
            <a:lvl1pPr>
              <a:defRPr sz="4400">
                <a:solidFill>
                  <a:schemeClr val="bg1"/>
                </a:solidFill>
                <a:latin typeface="Arial" panose="020B0604020202020204" pitchFamily="34" charset="0"/>
              </a:defRPr>
            </a:lvl1pPr>
          </a:lstStyle>
          <a:p>
            <a:r>
              <a:rPr lang="de-DE" dirty="0"/>
              <a:t>Mastertitelformat bearbeiten</a:t>
            </a:r>
          </a:p>
        </p:txBody>
      </p:sp>
      <p:sp>
        <p:nvSpPr>
          <p:cNvPr id="8" name="Textplatzhalter 7">
            <a:extLst>
              <a:ext uri="{FF2B5EF4-FFF2-40B4-BE49-F238E27FC236}">
                <a16:creationId xmlns:a16="http://schemas.microsoft.com/office/drawing/2014/main" id="{DD3C3C8B-B081-5C18-932E-69376A799083}"/>
              </a:ext>
            </a:extLst>
          </p:cNvPr>
          <p:cNvSpPr>
            <a:spLocks noGrp="1"/>
          </p:cNvSpPr>
          <p:nvPr>
            <p:ph type="body" sz="quarter" idx="13" hasCustomPrompt="1"/>
          </p:nvPr>
        </p:nvSpPr>
        <p:spPr>
          <a:xfrm>
            <a:off x="625151" y="331894"/>
            <a:ext cx="2608263" cy="1584219"/>
          </a:xfrm>
        </p:spPr>
        <p:txBody>
          <a:bodyPr>
            <a:noAutofit/>
          </a:bodyPr>
          <a:lstStyle>
            <a:lvl1pPr marL="0" indent="0">
              <a:buNone/>
              <a:defRPr sz="13200" b="1"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01</a:t>
            </a:r>
          </a:p>
        </p:txBody>
      </p:sp>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1"/>
                </a:solidFill>
                <a:latin typeface="Arial" panose="020B0604020202020204" pitchFamily="34" charset="0"/>
              </a:defRPr>
            </a:lvl1pPr>
          </a:lstStyle>
          <a:p>
            <a:fld id="{962E2233-BC02-4692-A2EE-F8906B800895}" type="datetime1">
              <a:rPr lang="de-DE" smtClean="0"/>
              <a:pPr/>
              <a:t>08.10.2025</a:t>
            </a:fld>
            <a:endParaRPr lang="de-DE" dirty="0"/>
          </a:p>
        </p:txBody>
      </p:sp>
      <p:sp>
        <p:nvSpPr>
          <p:cNvPr id="11" name="Fußzeilenplatzhalter 10">
            <a:extLst>
              <a:ext uri="{FF2B5EF4-FFF2-40B4-BE49-F238E27FC236}">
                <a16:creationId xmlns:a16="http://schemas.microsoft.com/office/drawing/2014/main" id="{F81FADA3-B9FE-4EDC-B2A6-FAD998CE6ADE}"/>
              </a:ext>
            </a:extLst>
          </p:cNvPr>
          <p:cNvSpPr>
            <a:spLocks noGrp="1"/>
          </p:cNvSpPr>
          <p:nvPr>
            <p:ph type="ftr" sz="quarter" idx="15"/>
          </p:nvPr>
        </p:nvSpPr>
        <p:spPr/>
        <p:txBody>
          <a:bodyPr/>
          <a:lstStyle>
            <a:lvl1pPr>
              <a:defRPr>
                <a:solidFill>
                  <a:schemeClr val="bg1"/>
                </a:solidFill>
                <a:latin typeface="Arial" panose="020B0604020202020204" pitchFamily="34" charset="0"/>
              </a:defRPr>
            </a:lvl1pPr>
          </a:lstStyle>
          <a:p>
            <a:r>
              <a:rPr lang="de-DE" dirty="0"/>
              <a:t>Institut / Lehrstuhl / Dezernat </a:t>
            </a:r>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1"/>
                </a:solidFill>
                <a:latin typeface="Arial" panose="020B0604020202020204" pitchFamily="34" charset="0"/>
              </a:defRPr>
            </a:lvl1pPr>
          </a:lstStyle>
          <a:p>
            <a:fld id="{833FA4B0-7731-EC49-88EA-B5E921ABE78A}" type="slidenum">
              <a:rPr lang="de-DE" smtClean="0"/>
              <a:pPr/>
              <a:t>‹Nr.›</a:t>
            </a:fld>
            <a:endParaRPr lang="de-DE" dirty="0"/>
          </a:p>
        </p:txBody>
      </p:sp>
      <p:sp>
        <p:nvSpPr>
          <p:cNvPr id="9" name="Rechteck 8">
            <a:extLst>
              <a:ext uri="{FF2B5EF4-FFF2-40B4-BE49-F238E27FC236}">
                <a16:creationId xmlns:a16="http://schemas.microsoft.com/office/drawing/2014/main" id="{148F649C-B269-496B-89B1-C80F1532BAE7}"/>
              </a:ext>
            </a:extLst>
          </p:cNvPr>
          <p:cNvSpPr/>
          <p:nvPr userDrawn="1"/>
        </p:nvSpPr>
        <p:spPr>
          <a:xfrm>
            <a:off x="271621" y="5390613"/>
            <a:ext cx="3651504" cy="1353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endParaRPr>
          </a:p>
        </p:txBody>
      </p:sp>
      <p:pic>
        <p:nvPicPr>
          <p:cNvPr id="13" name="Grafik 12">
            <a:extLst>
              <a:ext uri="{FF2B5EF4-FFF2-40B4-BE49-F238E27FC236}">
                <a16:creationId xmlns:a16="http://schemas.microsoft.com/office/drawing/2014/main" id="{79E7F823-0DDE-4BD5-BCC9-A9F63991DABD}"/>
              </a:ext>
            </a:extLst>
          </p:cNvPr>
          <p:cNvPicPr>
            <a:picLocks noChangeAspect="1"/>
          </p:cNvPicPr>
          <p:nvPr userDrawn="1"/>
        </p:nvPicPr>
        <p:blipFill>
          <a:blip r:embed="rId2"/>
          <a:stretch>
            <a:fillRect/>
          </a:stretch>
        </p:blipFill>
        <p:spPr>
          <a:xfrm>
            <a:off x="488378" y="5902807"/>
            <a:ext cx="3217990" cy="841118"/>
          </a:xfrm>
          <a:prstGeom prst="rect">
            <a:avLst/>
          </a:prstGeom>
        </p:spPr>
      </p:pic>
    </p:spTree>
    <p:extLst>
      <p:ext uri="{BB962C8B-B14F-4D97-AF65-F5344CB8AC3E}">
        <p14:creationId xmlns:p14="http://schemas.microsoft.com/office/powerpoint/2010/main" val="191326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schnittstitelfolie 0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87547-EC04-5499-1CC7-AF77F74DC34F}"/>
              </a:ext>
            </a:extLst>
          </p:cNvPr>
          <p:cNvSpPr>
            <a:spLocks noGrp="1"/>
          </p:cNvSpPr>
          <p:nvPr>
            <p:ph type="title" hasCustomPrompt="1"/>
          </p:nvPr>
        </p:nvSpPr>
        <p:spPr>
          <a:xfrm>
            <a:off x="695326" y="2846603"/>
            <a:ext cx="8202612" cy="2852737"/>
          </a:xfrm>
        </p:spPr>
        <p:txBody>
          <a:bodyPr anchor="t" anchorCtr="0">
            <a:noAutofit/>
          </a:bodyPr>
          <a:lstStyle>
            <a:lvl1pPr>
              <a:defRPr sz="4400">
                <a:solidFill>
                  <a:schemeClr val="tx2"/>
                </a:solidFill>
                <a:latin typeface="Arial" panose="020B0604020202020204" pitchFamily="34" charset="0"/>
              </a:defRPr>
            </a:lvl1pPr>
          </a:lstStyle>
          <a:p>
            <a:r>
              <a:rPr lang="de-DE" dirty="0"/>
              <a:t>Mastertitel </a:t>
            </a:r>
            <a:r>
              <a:rPr lang="de-DE" dirty="0" err="1"/>
              <a:t>format</a:t>
            </a:r>
            <a:r>
              <a:rPr lang="de-DE" dirty="0"/>
              <a:t> bearbeiten</a:t>
            </a:r>
          </a:p>
        </p:txBody>
      </p:sp>
      <p:sp>
        <p:nvSpPr>
          <p:cNvPr id="8" name="Textplatzhalter 7">
            <a:extLst>
              <a:ext uri="{FF2B5EF4-FFF2-40B4-BE49-F238E27FC236}">
                <a16:creationId xmlns:a16="http://schemas.microsoft.com/office/drawing/2014/main" id="{DD3C3C8B-B081-5C18-932E-69376A799083}"/>
              </a:ext>
            </a:extLst>
          </p:cNvPr>
          <p:cNvSpPr>
            <a:spLocks noGrp="1"/>
          </p:cNvSpPr>
          <p:nvPr>
            <p:ph type="body" sz="quarter" idx="13" hasCustomPrompt="1"/>
          </p:nvPr>
        </p:nvSpPr>
        <p:spPr>
          <a:xfrm>
            <a:off x="625151" y="331894"/>
            <a:ext cx="2608263" cy="1584219"/>
          </a:xfrm>
        </p:spPr>
        <p:txBody>
          <a:bodyPr>
            <a:noAutofit/>
          </a:bodyPr>
          <a:lstStyle>
            <a:lvl1pPr marL="0" indent="0">
              <a:buNone/>
              <a:defRPr sz="13200" b="1" i="0">
                <a:solidFill>
                  <a:schemeClr val="accent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01</a:t>
            </a:r>
          </a:p>
        </p:txBody>
      </p:sp>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2"/>
                </a:solidFill>
                <a:latin typeface="Arial" panose="020B0604020202020204" pitchFamily="34" charset="0"/>
              </a:defRPr>
            </a:lvl1pPr>
          </a:lstStyle>
          <a:p>
            <a:fld id="{333F1B8E-C7B0-4BC0-A26F-A8AA52BED294}" type="datetime1">
              <a:rPr lang="de-DE" smtClean="0"/>
              <a:pPr/>
              <a:t>08.10.2025</a:t>
            </a:fld>
            <a:endParaRPr lang="de-DE" dirty="0"/>
          </a:p>
        </p:txBody>
      </p:sp>
      <p:sp>
        <p:nvSpPr>
          <p:cNvPr id="11" name="Fußzeilenplatzhalter 10">
            <a:extLst>
              <a:ext uri="{FF2B5EF4-FFF2-40B4-BE49-F238E27FC236}">
                <a16:creationId xmlns:a16="http://schemas.microsoft.com/office/drawing/2014/main" id="{F81FADA3-B9FE-4EDC-B2A6-FAD998CE6ADE}"/>
              </a:ext>
            </a:extLst>
          </p:cNvPr>
          <p:cNvSpPr>
            <a:spLocks noGrp="1"/>
          </p:cNvSpPr>
          <p:nvPr>
            <p:ph type="ftr" sz="quarter" idx="15"/>
          </p:nvPr>
        </p:nvSpPr>
        <p:spPr/>
        <p:txBody>
          <a:bodyPr/>
          <a:lstStyle>
            <a:lvl1pPr>
              <a:defRPr>
                <a:solidFill>
                  <a:schemeClr val="bg2"/>
                </a:solidFill>
                <a:latin typeface="Arial" panose="020B0604020202020204" pitchFamily="34" charset="0"/>
              </a:defRPr>
            </a:lvl1pPr>
          </a:lstStyle>
          <a:p>
            <a:r>
              <a:rPr lang="de-DE" dirty="0"/>
              <a:t>Institut / Lehrstuhl / Dezernat </a:t>
            </a:r>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2"/>
                </a:solidFill>
                <a:latin typeface="Arial" panose="020B0604020202020204" pitchFamily="34" charset="0"/>
              </a:defRPr>
            </a:lvl1pPr>
          </a:lstStyle>
          <a:p>
            <a:fld id="{833FA4B0-7731-EC49-88EA-B5E921ABE78A}" type="slidenum">
              <a:rPr lang="de-DE" smtClean="0"/>
              <a:pPr/>
              <a:t>‹Nr.›</a:t>
            </a:fld>
            <a:endParaRPr lang="de-DE" dirty="0"/>
          </a:p>
        </p:txBody>
      </p:sp>
    </p:spTree>
    <p:extLst>
      <p:ext uri="{BB962C8B-B14F-4D97-AF65-F5344CB8AC3E}">
        <p14:creationId xmlns:p14="http://schemas.microsoft.com/office/powerpoint/2010/main" val="277167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schnittstitelfolie 01.1">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87547-EC04-5499-1CC7-AF77F74DC34F}"/>
              </a:ext>
            </a:extLst>
          </p:cNvPr>
          <p:cNvSpPr>
            <a:spLocks noGrp="1"/>
          </p:cNvSpPr>
          <p:nvPr>
            <p:ph type="title" hasCustomPrompt="1"/>
          </p:nvPr>
        </p:nvSpPr>
        <p:spPr>
          <a:xfrm>
            <a:off x="695325" y="2846603"/>
            <a:ext cx="5210175" cy="2852737"/>
          </a:xfrm>
        </p:spPr>
        <p:txBody>
          <a:bodyPr anchor="t" anchorCtr="0">
            <a:noAutofit/>
          </a:bodyPr>
          <a:lstStyle>
            <a:lvl1pPr>
              <a:defRPr sz="4400">
                <a:solidFill>
                  <a:schemeClr val="bg1"/>
                </a:solidFill>
                <a:latin typeface="Arial" panose="020B0604020202020204" pitchFamily="34" charset="0"/>
              </a:defRPr>
            </a:lvl1pPr>
          </a:lstStyle>
          <a:p>
            <a:r>
              <a:rPr lang="de-DE" dirty="0"/>
              <a:t>Mastertitel </a:t>
            </a:r>
            <a:r>
              <a:rPr lang="de-DE" dirty="0" err="1"/>
              <a:t>format</a:t>
            </a:r>
            <a:r>
              <a:rPr lang="de-DE" dirty="0"/>
              <a:t> bearbeiten</a:t>
            </a:r>
          </a:p>
        </p:txBody>
      </p:sp>
      <p:sp>
        <p:nvSpPr>
          <p:cNvPr id="8" name="Textplatzhalter 7">
            <a:extLst>
              <a:ext uri="{FF2B5EF4-FFF2-40B4-BE49-F238E27FC236}">
                <a16:creationId xmlns:a16="http://schemas.microsoft.com/office/drawing/2014/main" id="{DD3C3C8B-B081-5C18-932E-69376A799083}"/>
              </a:ext>
            </a:extLst>
          </p:cNvPr>
          <p:cNvSpPr>
            <a:spLocks noGrp="1"/>
          </p:cNvSpPr>
          <p:nvPr>
            <p:ph type="body" sz="quarter" idx="13" hasCustomPrompt="1"/>
          </p:nvPr>
        </p:nvSpPr>
        <p:spPr>
          <a:xfrm>
            <a:off x="625151" y="331894"/>
            <a:ext cx="2608263" cy="1584219"/>
          </a:xfrm>
        </p:spPr>
        <p:txBody>
          <a:bodyPr>
            <a:noAutofit/>
          </a:bodyPr>
          <a:lstStyle>
            <a:lvl1pPr marL="0" indent="0">
              <a:buNone/>
              <a:defRPr sz="13200" b="1"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01</a:t>
            </a:r>
          </a:p>
        </p:txBody>
      </p:sp>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1"/>
                </a:solidFill>
                <a:latin typeface="Arial" panose="020B0604020202020204" pitchFamily="34" charset="0"/>
              </a:defRPr>
            </a:lvl1pPr>
          </a:lstStyle>
          <a:p>
            <a:fld id="{D6B3EA6A-073E-4897-BB13-6F337A8F6B33}" type="datetime1">
              <a:rPr lang="de-DE" smtClean="0"/>
              <a:pPr/>
              <a:t>08.10.2025</a:t>
            </a:fld>
            <a:endParaRPr lang="de-DE" dirty="0"/>
          </a:p>
        </p:txBody>
      </p:sp>
      <p:sp>
        <p:nvSpPr>
          <p:cNvPr id="11" name="Fußzeilenplatzhalter 10">
            <a:extLst>
              <a:ext uri="{FF2B5EF4-FFF2-40B4-BE49-F238E27FC236}">
                <a16:creationId xmlns:a16="http://schemas.microsoft.com/office/drawing/2014/main" id="{F81FADA3-B9FE-4EDC-B2A6-FAD998CE6ADE}"/>
              </a:ext>
            </a:extLst>
          </p:cNvPr>
          <p:cNvSpPr>
            <a:spLocks noGrp="1"/>
          </p:cNvSpPr>
          <p:nvPr>
            <p:ph type="ftr" sz="quarter" idx="15"/>
          </p:nvPr>
        </p:nvSpPr>
        <p:spPr/>
        <p:txBody>
          <a:bodyPr/>
          <a:lstStyle>
            <a:lvl1pPr>
              <a:defRPr>
                <a:solidFill>
                  <a:schemeClr val="bg1"/>
                </a:solidFill>
                <a:latin typeface="Arial" panose="020B0604020202020204" pitchFamily="34" charset="0"/>
              </a:defRPr>
            </a:lvl1pPr>
          </a:lstStyle>
          <a:p>
            <a:r>
              <a:rPr lang="de-DE" dirty="0"/>
              <a:t>Institut / Lehrstuhl / Dezernat </a:t>
            </a:r>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1"/>
                </a:solidFill>
                <a:latin typeface="Arial" panose="020B0604020202020204" pitchFamily="34" charset="0"/>
              </a:defRPr>
            </a:lvl1pPr>
          </a:lstStyle>
          <a:p>
            <a:fld id="{833FA4B0-7731-EC49-88EA-B5E921ABE78A}" type="slidenum">
              <a:rPr lang="de-DE" smtClean="0"/>
              <a:pPr/>
              <a:t>‹Nr.›</a:t>
            </a:fld>
            <a:endParaRPr lang="de-DE" dirty="0"/>
          </a:p>
        </p:txBody>
      </p:sp>
      <p:sp>
        <p:nvSpPr>
          <p:cNvPr id="14" name="Bildplatzhalter 3">
            <a:extLst>
              <a:ext uri="{FF2B5EF4-FFF2-40B4-BE49-F238E27FC236}">
                <a16:creationId xmlns:a16="http://schemas.microsoft.com/office/drawing/2014/main" id="{98EFC909-035C-4262-9908-EF1702D9EF00}"/>
              </a:ext>
            </a:extLst>
          </p:cNvPr>
          <p:cNvSpPr>
            <a:spLocks noGrp="1"/>
          </p:cNvSpPr>
          <p:nvPr>
            <p:ph type="pic" sz="quarter" idx="17" hasCustomPrompt="1"/>
          </p:nvPr>
        </p:nvSpPr>
        <p:spPr>
          <a:xfrm>
            <a:off x="6593212" y="968591"/>
            <a:ext cx="4730751" cy="4730749"/>
          </a:xfrm>
          <a:prstGeom prst="ellipse">
            <a:avLst/>
          </a:prstGeom>
          <a:solidFill>
            <a:schemeClr val="bg1"/>
          </a:solidFill>
        </p:spPr>
        <p:txBody>
          <a:bodyPr anchor="ctr"/>
          <a:lstStyle>
            <a:lvl1pPr marL="0" marR="0" indent="0" algn="ctr" defTabSz="914400" rtl="0" eaLnBrk="1" fontAlgn="ctr" latinLnBrk="0" hangingPunct="1">
              <a:lnSpc>
                <a:spcPct val="100000"/>
              </a:lnSpc>
              <a:spcBef>
                <a:spcPts val="0"/>
              </a:spcBef>
              <a:spcAft>
                <a:spcPts val="1200"/>
              </a:spcAft>
              <a:buClr>
                <a:schemeClr val="accent1"/>
              </a:buClr>
              <a:buSzPct val="140000"/>
              <a:buFont typeface="Arial" panose="020B0604020202020204" pitchFamily="34" charset="0"/>
              <a:buNone/>
              <a:tabLst/>
              <a:defRPr>
                <a:solidFill>
                  <a:schemeClr val="accent3"/>
                </a:solidFill>
                <a:latin typeface="Arial" panose="020B0604020202020204" pitchFamily="34" charset="0"/>
                <a:cs typeface="Arial" panose="020B0604020202020204" pitchFamily="34" charset="0"/>
              </a:defRPr>
            </a:lvl1pPr>
          </a:lstStyle>
          <a:p>
            <a:pPr marL="0" marR="0" lvl="0" indent="0" algn="ctr" defTabSz="914400" rtl="0" eaLnBrk="1" fontAlgn="ctr" latinLnBrk="0" hangingPunct="1">
              <a:lnSpc>
                <a:spcPct val="100000"/>
              </a:lnSpc>
              <a:spcBef>
                <a:spcPts val="0"/>
              </a:spcBef>
              <a:spcAft>
                <a:spcPts val="1200"/>
              </a:spcAft>
              <a:buClr>
                <a:schemeClr val="accent1"/>
              </a:buClr>
              <a:buSzPct val="140000"/>
              <a:buFont typeface="Arial" panose="020B0604020202020204" pitchFamily="34" charset="0"/>
              <a:buNone/>
              <a:tabLst/>
              <a:defRPr/>
            </a:pPr>
            <a:r>
              <a:rPr lang="de-DE" dirty="0"/>
              <a:t>Hier können Sie ein Bild einfügen</a:t>
            </a:r>
          </a:p>
        </p:txBody>
      </p:sp>
      <p:sp>
        <p:nvSpPr>
          <p:cNvPr id="15" name="Textplatzhalter 13">
            <a:extLst>
              <a:ext uri="{FF2B5EF4-FFF2-40B4-BE49-F238E27FC236}">
                <a16:creationId xmlns:a16="http://schemas.microsoft.com/office/drawing/2014/main" id="{8DCBB7A7-D78F-49F8-BEF4-049208F84425}"/>
              </a:ext>
            </a:extLst>
          </p:cNvPr>
          <p:cNvSpPr>
            <a:spLocks noGrp="1"/>
          </p:cNvSpPr>
          <p:nvPr>
            <p:ph type="body" sz="quarter" idx="18" hasCustomPrompt="1"/>
          </p:nvPr>
        </p:nvSpPr>
        <p:spPr>
          <a:xfrm>
            <a:off x="7297738" y="6092825"/>
            <a:ext cx="4343400" cy="215909"/>
          </a:xfrm>
        </p:spPr>
        <p:txBody>
          <a:bodyPr anchor="ctr">
            <a:noAutofit/>
          </a:bodyPr>
          <a:lstStyle>
            <a:lvl1pPr marL="0" indent="0" algn="r">
              <a:buNone/>
              <a:defRPr sz="800" baseline="0">
                <a:solidFill>
                  <a:schemeClr val="bg1"/>
                </a:solidFill>
                <a:latin typeface="Arial" panose="020B0604020202020204" pitchFamily="34" charset="0"/>
                <a:cs typeface="Arial" panose="020B0604020202020204" pitchFamily="34" charset="0"/>
              </a:defRPr>
            </a:lvl1pPr>
            <a:lvl5pPr>
              <a:defRPr/>
            </a:lvl5pPr>
          </a:lstStyle>
          <a:p>
            <a:pPr lvl="0"/>
            <a:r>
              <a:rPr lang="de-DE" dirty="0"/>
              <a:t>Foto: Hier können Sie einen Bildnachweis einfügen</a:t>
            </a:r>
          </a:p>
        </p:txBody>
      </p:sp>
      <p:sp>
        <p:nvSpPr>
          <p:cNvPr id="16" name="Rechteck 15">
            <a:extLst>
              <a:ext uri="{FF2B5EF4-FFF2-40B4-BE49-F238E27FC236}">
                <a16:creationId xmlns:a16="http://schemas.microsoft.com/office/drawing/2014/main" id="{17FFE84B-EF92-40D0-9740-F04909E6AD64}"/>
              </a:ext>
            </a:extLst>
          </p:cNvPr>
          <p:cNvSpPr/>
          <p:nvPr userDrawn="1"/>
        </p:nvSpPr>
        <p:spPr>
          <a:xfrm>
            <a:off x="279495" y="6001965"/>
            <a:ext cx="3651504" cy="1353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endParaRPr>
          </a:p>
        </p:txBody>
      </p:sp>
      <p:pic>
        <p:nvPicPr>
          <p:cNvPr id="17" name="Grafik 16">
            <a:extLst>
              <a:ext uri="{FF2B5EF4-FFF2-40B4-BE49-F238E27FC236}">
                <a16:creationId xmlns:a16="http://schemas.microsoft.com/office/drawing/2014/main" id="{F67073EF-355A-40A5-8BC6-8DD3ED93FD14}"/>
              </a:ext>
            </a:extLst>
          </p:cNvPr>
          <p:cNvPicPr>
            <a:picLocks noChangeAspect="1"/>
          </p:cNvPicPr>
          <p:nvPr userDrawn="1"/>
        </p:nvPicPr>
        <p:blipFill>
          <a:blip r:embed="rId2"/>
          <a:stretch>
            <a:fillRect/>
          </a:stretch>
        </p:blipFill>
        <p:spPr>
          <a:xfrm>
            <a:off x="488378" y="5902807"/>
            <a:ext cx="3217990" cy="841118"/>
          </a:xfrm>
          <a:prstGeom prst="rect">
            <a:avLst/>
          </a:prstGeom>
        </p:spPr>
      </p:pic>
    </p:spTree>
    <p:extLst>
      <p:ext uri="{BB962C8B-B14F-4D97-AF65-F5344CB8AC3E}">
        <p14:creationId xmlns:p14="http://schemas.microsoft.com/office/powerpoint/2010/main" val="2238998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schnittstitelfolie 02.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87547-EC04-5499-1CC7-AF77F74DC34F}"/>
              </a:ext>
            </a:extLst>
          </p:cNvPr>
          <p:cNvSpPr>
            <a:spLocks noGrp="1"/>
          </p:cNvSpPr>
          <p:nvPr>
            <p:ph type="title" hasCustomPrompt="1"/>
          </p:nvPr>
        </p:nvSpPr>
        <p:spPr>
          <a:xfrm>
            <a:off x="695325" y="2846603"/>
            <a:ext cx="5210175" cy="2852737"/>
          </a:xfrm>
        </p:spPr>
        <p:txBody>
          <a:bodyPr anchor="t" anchorCtr="0">
            <a:noAutofit/>
          </a:bodyPr>
          <a:lstStyle>
            <a:lvl1pPr>
              <a:defRPr sz="4400">
                <a:solidFill>
                  <a:schemeClr val="tx2"/>
                </a:solidFill>
                <a:latin typeface="Arial" panose="020B0604020202020204" pitchFamily="34" charset="0"/>
              </a:defRPr>
            </a:lvl1pPr>
          </a:lstStyle>
          <a:p>
            <a:r>
              <a:rPr lang="de-DE" dirty="0"/>
              <a:t>Mastertitel </a:t>
            </a:r>
            <a:r>
              <a:rPr lang="de-DE" dirty="0" err="1"/>
              <a:t>format</a:t>
            </a:r>
            <a:r>
              <a:rPr lang="de-DE" dirty="0"/>
              <a:t> bearbeiten</a:t>
            </a:r>
          </a:p>
        </p:txBody>
      </p:sp>
      <p:sp>
        <p:nvSpPr>
          <p:cNvPr id="8" name="Textplatzhalter 7">
            <a:extLst>
              <a:ext uri="{FF2B5EF4-FFF2-40B4-BE49-F238E27FC236}">
                <a16:creationId xmlns:a16="http://schemas.microsoft.com/office/drawing/2014/main" id="{DD3C3C8B-B081-5C18-932E-69376A799083}"/>
              </a:ext>
            </a:extLst>
          </p:cNvPr>
          <p:cNvSpPr>
            <a:spLocks noGrp="1"/>
          </p:cNvSpPr>
          <p:nvPr>
            <p:ph type="body" sz="quarter" idx="13" hasCustomPrompt="1"/>
          </p:nvPr>
        </p:nvSpPr>
        <p:spPr>
          <a:xfrm>
            <a:off x="625151" y="331894"/>
            <a:ext cx="2608263" cy="1584219"/>
          </a:xfrm>
        </p:spPr>
        <p:txBody>
          <a:bodyPr>
            <a:noAutofit/>
          </a:bodyPr>
          <a:lstStyle>
            <a:lvl1pPr marL="0" indent="0">
              <a:buNone/>
              <a:defRPr sz="13200" b="1" i="0">
                <a:solidFill>
                  <a:schemeClr val="accent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01</a:t>
            </a:r>
          </a:p>
        </p:txBody>
      </p:sp>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2"/>
                </a:solidFill>
                <a:latin typeface="Arial" panose="020B0604020202020204" pitchFamily="34" charset="0"/>
              </a:defRPr>
            </a:lvl1pPr>
          </a:lstStyle>
          <a:p>
            <a:fld id="{4F640E49-9379-41A3-8ECE-DB18F4715D8E}" type="datetime1">
              <a:rPr lang="de-DE" smtClean="0"/>
              <a:pPr/>
              <a:t>08.10.2025</a:t>
            </a:fld>
            <a:endParaRPr lang="de-DE" dirty="0"/>
          </a:p>
        </p:txBody>
      </p:sp>
      <p:sp>
        <p:nvSpPr>
          <p:cNvPr id="11" name="Fußzeilenplatzhalter 10">
            <a:extLst>
              <a:ext uri="{FF2B5EF4-FFF2-40B4-BE49-F238E27FC236}">
                <a16:creationId xmlns:a16="http://schemas.microsoft.com/office/drawing/2014/main" id="{F81FADA3-B9FE-4EDC-B2A6-FAD998CE6ADE}"/>
              </a:ext>
            </a:extLst>
          </p:cNvPr>
          <p:cNvSpPr>
            <a:spLocks noGrp="1"/>
          </p:cNvSpPr>
          <p:nvPr>
            <p:ph type="ftr" sz="quarter" idx="15"/>
          </p:nvPr>
        </p:nvSpPr>
        <p:spPr/>
        <p:txBody>
          <a:bodyPr/>
          <a:lstStyle>
            <a:lvl1pPr>
              <a:defRPr>
                <a:solidFill>
                  <a:schemeClr val="bg2"/>
                </a:solidFill>
                <a:latin typeface="Arial" panose="020B0604020202020204" pitchFamily="34" charset="0"/>
              </a:defRPr>
            </a:lvl1pPr>
          </a:lstStyle>
          <a:p>
            <a:r>
              <a:rPr lang="de-DE" dirty="0"/>
              <a:t>Institut / Lehrstuhl / Dezernat </a:t>
            </a:r>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2"/>
                </a:solidFill>
                <a:latin typeface="Arial" panose="020B0604020202020204" pitchFamily="34" charset="0"/>
              </a:defRPr>
            </a:lvl1pPr>
          </a:lstStyle>
          <a:p>
            <a:fld id="{833FA4B0-7731-EC49-88EA-B5E921ABE78A}" type="slidenum">
              <a:rPr lang="de-DE" smtClean="0"/>
              <a:pPr/>
              <a:t>‹Nr.›</a:t>
            </a:fld>
            <a:endParaRPr lang="de-DE" dirty="0"/>
          </a:p>
        </p:txBody>
      </p:sp>
      <p:sp>
        <p:nvSpPr>
          <p:cNvPr id="15" name="Textplatzhalter 13">
            <a:extLst>
              <a:ext uri="{FF2B5EF4-FFF2-40B4-BE49-F238E27FC236}">
                <a16:creationId xmlns:a16="http://schemas.microsoft.com/office/drawing/2014/main" id="{8DCBB7A7-D78F-49F8-BEF4-049208F84425}"/>
              </a:ext>
            </a:extLst>
          </p:cNvPr>
          <p:cNvSpPr>
            <a:spLocks noGrp="1"/>
          </p:cNvSpPr>
          <p:nvPr>
            <p:ph type="body" sz="quarter" idx="18" hasCustomPrompt="1"/>
          </p:nvPr>
        </p:nvSpPr>
        <p:spPr>
          <a:xfrm>
            <a:off x="7297738" y="6092825"/>
            <a:ext cx="4343400" cy="215909"/>
          </a:xfrm>
        </p:spPr>
        <p:txBody>
          <a:bodyPr anchor="ctr">
            <a:noAutofit/>
          </a:bodyPr>
          <a:lstStyle>
            <a:lvl1pPr marL="0" marR="0" indent="0" algn="r" defTabSz="914400" rtl="0" eaLnBrk="1" fontAlgn="ctr" latinLnBrk="0" hangingPunct="1">
              <a:lnSpc>
                <a:spcPct val="100000"/>
              </a:lnSpc>
              <a:spcBef>
                <a:spcPts val="0"/>
              </a:spcBef>
              <a:spcAft>
                <a:spcPts val="1200"/>
              </a:spcAft>
              <a:buClr>
                <a:schemeClr val="accent1"/>
              </a:buClr>
              <a:buSzPct val="140000"/>
              <a:buFont typeface="Arial" panose="020B0604020202020204" pitchFamily="34" charset="0"/>
              <a:buNone/>
              <a:tabLst/>
              <a:defRPr sz="800">
                <a:solidFill>
                  <a:schemeClr val="bg2"/>
                </a:solidFill>
                <a:latin typeface="Arial" panose="020B0604020202020204" pitchFamily="34" charset="0"/>
                <a:cs typeface="Arial" panose="020B0604020202020204" pitchFamily="34" charset="0"/>
              </a:defRPr>
            </a:lvl1pPr>
            <a:lvl5pPr>
              <a:defRPr/>
            </a:lvl5pPr>
          </a:lstStyle>
          <a:p>
            <a:pPr lvl="0"/>
            <a:r>
              <a:rPr lang="de-DE" dirty="0"/>
              <a:t>Foto: Hier können Sie einen Bildnachweis einfügen</a:t>
            </a:r>
          </a:p>
        </p:txBody>
      </p:sp>
      <p:sp>
        <p:nvSpPr>
          <p:cNvPr id="14" name="Bildplatzhalter 3">
            <a:extLst>
              <a:ext uri="{FF2B5EF4-FFF2-40B4-BE49-F238E27FC236}">
                <a16:creationId xmlns:a16="http://schemas.microsoft.com/office/drawing/2014/main" id="{98EFC909-035C-4262-9908-EF1702D9EF00}"/>
              </a:ext>
            </a:extLst>
          </p:cNvPr>
          <p:cNvSpPr>
            <a:spLocks noGrp="1"/>
          </p:cNvSpPr>
          <p:nvPr>
            <p:ph type="pic" sz="quarter" idx="17" hasCustomPrompt="1"/>
          </p:nvPr>
        </p:nvSpPr>
        <p:spPr>
          <a:xfrm>
            <a:off x="6593212" y="968591"/>
            <a:ext cx="4730751" cy="4730749"/>
          </a:xfrm>
          <a:prstGeom prst="ellipse">
            <a:avLst/>
          </a:prstGeom>
          <a:solidFill>
            <a:schemeClr val="bg1"/>
          </a:solidFill>
        </p:spPr>
        <p:txBody>
          <a:bodyPr anchor="ctr"/>
          <a:lstStyle>
            <a:lvl1pPr marL="0" marR="0" indent="0" algn="ctr" defTabSz="914400" rtl="0" eaLnBrk="1" fontAlgn="ctr" latinLnBrk="0" hangingPunct="1">
              <a:lnSpc>
                <a:spcPct val="100000"/>
              </a:lnSpc>
              <a:spcBef>
                <a:spcPts val="0"/>
              </a:spcBef>
              <a:spcAft>
                <a:spcPts val="1200"/>
              </a:spcAft>
              <a:buClr>
                <a:schemeClr val="accent1"/>
              </a:buClr>
              <a:buSzPct val="140000"/>
              <a:buFont typeface="Arial" panose="020B0604020202020204" pitchFamily="34" charset="0"/>
              <a:buNone/>
              <a:tabLst/>
              <a:defRPr>
                <a:solidFill>
                  <a:schemeClr val="accent2"/>
                </a:solidFill>
                <a:latin typeface="Arial" panose="020B0604020202020204" pitchFamily="34" charset="0"/>
                <a:cs typeface="Arial" panose="020B0604020202020204" pitchFamily="34" charset="0"/>
              </a:defRPr>
            </a:lvl1pPr>
          </a:lstStyle>
          <a:p>
            <a:pPr marL="0" marR="0" lvl="0" indent="0" algn="ctr" defTabSz="914400" rtl="0" eaLnBrk="1" fontAlgn="ctr" latinLnBrk="0" hangingPunct="1">
              <a:lnSpc>
                <a:spcPct val="100000"/>
              </a:lnSpc>
              <a:spcBef>
                <a:spcPts val="0"/>
              </a:spcBef>
              <a:spcAft>
                <a:spcPts val="1200"/>
              </a:spcAft>
              <a:buClr>
                <a:schemeClr val="accent1"/>
              </a:buClr>
              <a:buSzPct val="140000"/>
              <a:buFont typeface="Arial" panose="020B0604020202020204" pitchFamily="34" charset="0"/>
              <a:buNone/>
              <a:tabLst/>
              <a:defRPr/>
            </a:pPr>
            <a:r>
              <a:rPr lang="de-DE" dirty="0"/>
              <a:t>Hier können Sie ein Bild einfügen</a:t>
            </a:r>
          </a:p>
        </p:txBody>
      </p:sp>
    </p:spTree>
    <p:extLst>
      <p:ext uri="{BB962C8B-B14F-4D97-AF65-F5344CB8AC3E}">
        <p14:creationId xmlns:p14="http://schemas.microsoft.com/office/powerpoint/2010/main" val="195425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itle"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457200" y="1420283"/>
            <a:ext cx="5181600" cy="980017"/>
          </a:xfrm>
        </p:spPr>
        <p:txBody>
          <a:bodyPr/>
          <a:lstStyle/>
          <a:p>
            <a:pPr>
              <a:defRPr/>
            </a:pPr>
            <a:r>
              <a:rPr lang="en-US"/>
              <a:t>Click to edit Master title style</a:t>
            </a:r>
            <a:endParaRPr/>
          </a:p>
        </p:txBody>
      </p:sp>
      <p:sp>
        <p:nvSpPr>
          <p:cNvPr id="3" name="Subtitle 2"/>
          <p:cNvSpPr>
            <a:spLocks noGrp="1"/>
          </p:cNvSpPr>
          <p:nvPr>
            <p:ph type="subTitle" idx="1"/>
          </p:nvPr>
        </p:nvSpPr>
        <p:spPr bwMode="auto">
          <a:xfrm>
            <a:off x="914400" y="2590801"/>
            <a:ext cx="4267200" cy="1168399"/>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pPr>
              <a:defRPr/>
            </a:pPr>
            <a:r>
              <a:rPr lang="en-US"/>
              <a:t>Click to edit Master subtitle style</a:t>
            </a:r>
            <a:endParaRPr/>
          </a:p>
        </p:txBody>
      </p:sp>
      <p:sp>
        <p:nvSpPr>
          <p:cNvPr id="4" name="Date Placeholder 3"/>
          <p:cNvSpPr>
            <a:spLocks noGrp="1"/>
          </p:cNvSpPr>
          <p:nvPr>
            <p:ph type="dt" sz="half" idx="10"/>
          </p:nvPr>
        </p:nvSpPr>
        <p:spPr bwMode="auto"/>
        <p:txBody>
          <a:bodyPr/>
          <a:lstStyle/>
          <a:p>
            <a:pPr>
              <a:defRPr/>
            </a:pPr>
            <a:fld id="{1D8BD707-D9CF-40AE-B4C6-C98DA3205C09}" type="datetimeFigureOut">
              <a:rPr lang="en-US"/>
              <a:t>10/8/2025</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en-US"/>
              <a:t>‹Nr.›</a:t>
            </a:fld>
            <a:endParaRPr lang="en-US"/>
          </a:p>
        </p:txBody>
      </p:sp>
    </p:spTree>
    <p:extLst>
      <p:ext uri="{BB962C8B-B14F-4D97-AF65-F5344CB8AC3E}">
        <p14:creationId xmlns:p14="http://schemas.microsoft.com/office/powerpoint/2010/main" val="8799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0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4BC67-9B79-EF75-0AF0-8F81DF93E8AA}"/>
              </a:ext>
            </a:extLst>
          </p:cNvPr>
          <p:cNvSpPr>
            <a:spLocks noGrp="1"/>
          </p:cNvSpPr>
          <p:nvPr>
            <p:ph type="ctrTitle"/>
          </p:nvPr>
        </p:nvSpPr>
        <p:spPr>
          <a:xfrm>
            <a:off x="707572" y="1925948"/>
            <a:ext cx="9561843" cy="2133241"/>
          </a:xfrm>
        </p:spPr>
        <p:txBody>
          <a:bodyPr anchor="b" anchorCtr="0">
            <a:noAutofit/>
          </a:bodyPr>
          <a:lstStyle>
            <a:lvl1pPr algn="l">
              <a:defRPr sz="4400" b="1" i="0">
                <a:solidFill>
                  <a:schemeClr val="accent1"/>
                </a:solidFill>
                <a:latin typeface="Arial" panose="020B0604020202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2A526B7D-4039-F443-1E7D-319E5DF8691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0" name="Grafik 9">
            <a:extLst>
              <a:ext uri="{FF2B5EF4-FFF2-40B4-BE49-F238E27FC236}">
                <a16:creationId xmlns:a16="http://schemas.microsoft.com/office/drawing/2014/main" id="{517BBDAD-58CA-FBFC-962B-8788EF0E357F}"/>
              </a:ext>
            </a:extLst>
          </p:cNvPr>
          <p:cNvPicPr>
            <a:picLocks noChangeAspect="1"/>
          </p:cNvPicPr>
          <p:nvPr userDrawn="1"/>
        </p:nvPicPr>
        <p:blipFill>
          <a:blip r:embed="rId2"/>
          <a:stretch>
            <a:fillRect/>
          </a:stretch>
        </p:blipFill>
        <p:spPr>
          <a:xfrm>
            <a:off x="547466" y="550977"/>
            <a:ext cx="2715162" cy="1224335"/>
          </a:xfrm>
          <a:prstGeom prst="rect">
            <a:avLst/>
          </a:prstGeom>
        </p:spPr>
      </p:pic>
      <p:sp>
        <p:nvSpPr>
          <p:cNvPr id="15" name="Rechteck 14">
            <a:extLst>
              <a:ext uri="{FF2B5EF4-FFF2-40B4-BE49-F238E27FC236}">
                <a16:creationId xmlns:a16="http://schemas.microsoft.com/office/drawing/2014/main" id="{E02AF2BB-2CD2-4D94-98F3-D812D58D6819}"/>
              </a:ext>
            </a:extLst>
          </p:cNvPr>
          <p:cNvSpPr/>
          <p:nvPr userDrawn="1"/>
        </p:nvSpPr>
        <p:spPr>
          <a:xfrm>
            <a:off x="436880" y="5786120"/>
            <a:ext cx="3556000" cy="1071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endParaRPr>
          </a:p>
        </p:txBody>
      </p:sp>
      <p:sp>
        <p:nvSpPr>
          <p:cNvPr id="8" name="Datumsplatzhalter 7">
            <a:extLst>
              <a:ext uri="{FF2B5EF4-FFF2-40B4-BE49-F238E27FC236}">
                <a16:creationId xmlns:a16="http://schemas.microsoft.com/office/drawing/2014/main" id="{8A660AAD-253B-4D87-9A9A-18D772FDF4BA}"/>
              </a:ext>
            </a:extLst>
          </p:cNvPr>
          <p:cNvSpPr>
            <a:spLocks noGrp="1"/>
          </p:cNvSpPr>
          <p:nvPr>
            <p:ph type="dt" sz="half" idx="14"/>
          </p:nvPr>
        </p:nvSpPr>
        <p:spPr>
          <a:xfrm>
            <a:off x="7676228" y="6308734"/>
            <a:ext cx="1221711" cy="244830"/>
          </a:xfrm>
        </p:spPr>
        <p:txBody>
          <a:bodyPr/>
          <a:lstStyle>
            <a:lvl1pPr>
              <a:defRPr>
                <a:latin typeface="Arial" panose="020B0604020202020204" pitchFamily="34" charset="0"/>
              </a:defRPr>
            </a:lvl1pPr>
          </a:lstStyle>
          <a:p>
            <a:fld id="{5B7AFE83-4F19-462B-9CDE-B0F73FB92808}" type="datetime1">
              <a:rPr lang="de-DE" smtClean="0"/>
              <a:pPr/>
              <a:t>08.10.2025</a:t>
            </a:fld>
            <a:endParaRPr lang="de-DE" dirty="0"/>
          </a:p>
        </p:txBody>
      </p:sp>
      <p:sp>
        <p:nvSpPr>
          <p:cNvPr id="11" name="Fußzeilenplatzhalter 10">
            <a:extLst>
              <a:ext uri="{FF2B5EF4-FFF2-40B4-BE49-F238E27FC236}">
                <a16:creationId xmlns:a16="http://schemas.microsoft.com/office/drawing/2014/main" id="{00BD1182-8153-47B0-8C09-8B01CE0F67E2}"/>
              </a:ext>
            </a:extLst>
          </p:cNvPr>
          <p:cNvSpPr>
            <a:spLocks noGrp="1"/>
          </p:cNvSpPr>
          <p:nvPr>
            <p:ph type="ftr" sz="quarter" idx="15"/>
          </p:nvPr>
        </p:nvSpPr>
        <p:spPr>
          <a:xfrm>
            <a:off x="707571" y="6308734"/>
            <a:ext cx="5436284" cy="244830"/>
          </a:xfrm>
        </p:spPr>
        <p:txBody>
          <a:bodyPr/>
          <a:lstStyle>
            <a:lvl1pPr>
              <a:defRPr>
                <a:latin typeface="Arial" panose="020B0604020202020204" pitchFamily="34" charset="0"/>
              </a:defRPr>
            </a:lvl1pPr>
          </a:lstStyle>
          <a:p>
            <a:r>
              <a:rPr lang="de-DE" dirty="0"/>
              <a:t>Institut / Lehrstuhl / Dezernat </a:t>
            </a:r>
          </a:p>
        </p:txBody>
      </p:sp>
      <p:pic>
        <p:nvPicPr>
          <p:cNvPr id="9" name="Grafik 8">
            <a:extLst>
              <a:ext uri="{FF2B5EF4-FFF2-40B4-BE49-F238E27FC236}">
                <a16:creationId xmlns:a16="http://schemas.microsoft.com/office/drawing/2014/main" id="{1F98B4C6-DF77-40A4-B3E2-AD83648DA86B}"/>
              </a:ext>
            </a:extLst>
          </p:cNvPr>
          <p:cNvPicPr>
            <a:picLocks noChangeAspect="1"/>
          </p:cNvPicPr>
          <p:nvPr userDrawn="1"/>
        </p:nvPicPr>
        <p:blipFill>
          <a:blip r:embed="rId3"/>
          <a:stretch>
            <a:fillRect/>
          </a:stretch>
        </p:blipFill>
        <p:spPr>
          <a:xfrm>
            <a:off x="3800856" y="681560"/>
            <a:ext cx="963168" cy="963168"/>
          </a:xfrm>
          <a:prstGeom prst="rect">
            <a:avLst/>
          </a:prstGeom>
        </p:spPr>
      </p:pic>
    </p:spTree>
    <p:extLst>
      <p:ext uri="{BB962C8B-B14F-4D97-AF65-F5344CB8AC3E}">
        <p14:creationId xmlns:p14="http://schemas.microsoft.com/office/powerpoint/2010/main" val="832647155"/>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840" userDrawn="1">
          <p15:clr>
            <a:srgbClr val="FBAE40"/>
          </p15:clr>
        </p15:guide>
        <p15:guide id="3" orient="horz" pos="1094" userDrawn="1">
          <p15:clr>
            <a:srgbClr val="FBAE40"/>
          </p15:clr>
        </p15:guide>
        <p15:guide id="4" orient="horz" pos="913" userDrawn="1">
          <p15:clr>
            <a:srgbClr val="FBAE40"/>
          </p15:clr>
        </p15:guide>
        <p15:guide id="5" orient="horz" pos="6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folie 02">
    <p:bg>
      <p:bgPr>
        <a:solidFill>
          <a:schemeClr val="accent1"/>
        </a:solidFill>
        <a:effectLst/>
      </p:bgPr>
    </p:bg>
    <p:spTree>
      <p:nvGrpSpPr>
        <p:cNvPr id="1" name=""/>
        <p:cNvGrpSpPr/>
        <p:nvPr/>
      </p:nvGrpSpPr>
      <p:grpSpPr>
        <a:xfrm>
          <a:off x="0" y="0"/>
          <a:ext cx="0" cy="0"/>
          <a:chOff x="0" y="0"/>
          <a:chExt cx="0" cy="0"/>
        </a:xfrm>
      </p:grpSpPr>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1"/>
                </a:solidFill>
                <a:latin typeface="Arial" panose="020B0604020202020204" pitchFamily="34" charset="0"/>
              </a:defRPr>
            </a:lvl1pPr>
          </a:lstStyle>
          <a:p>
            <a:fld id="{9CF1BF0E-C4E2-4891-8B35-B665088FCB7D}" type="datetime1">
              <a:rPr lang="de-DE" smtClean="0"/>
              <a:pPr/>
              <a:t>08.10.2025</a:t>
            </a:fld>
            <a:endParaRPr lang="de-DE" dirty="0"/>
          </a:p>
        </p:txBody>
      </p:sp>
      <p:sp>
        <p:nvSpPr>
          <p:cNvPr id="11" name="Fußzeilenplatzhalter 10">
            <a:extLst>
              <a:ext uri="{FF2B5EF4-FFF2-40B4-BE49-F238E27FC236}">
                <a16:creationId xmlns:a16="http://schemas.microsoft.com/office/drawing/2014/main" id="{F81FADA3-B9FE-4EDC-B2A6-FAD998CE6ADE}"/>
              </a:ext>
            </a:extLst>
          </p:cNvPr>
          <p:cNvSpPr>
            <a:spLocks noGrp="1"/>
          </p:cNvSpPr>
          <p:nvPr>
            <p:ph type="ftr" sz="quarter" idx="15"/>
          </p:nvPr>
        </p:nvSpPr>
        <p:spPr>
          <a:xfrm>
            <a:off x="707571" y="6308734"/>
            <a:ext cx="5436284" cy="244830"/>
          </a:xfrm>
        </p:spPr>
        <p:txBody>
          <a:bodyPr/>
          <a:lstStyle>
            <a:lvl1pPr>
              <a:defRPr>
                <a:solidFill>
                  <a:schemeClr val="bg1"/>
                </a:solidFill>
                <a:latin typeface="Arial" panose="020B0604020202020204" pitchFamily="34" charset="0"/>
              </a:defRPr>
            </a:lvl1pPr>
          </a:lstStyle>
          <a:p>
            <a:r>
              <a:rPr lang="de-DE" dirty="0"/>
              <a:t>Institut / Lehrstuhl / Dezernat </a:t>
            </a:r>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1"/>
                </a:solidFill>
                <a:latin typeface="Arial" panose="020B0604020202020204" pitchFamily="34" charset="0"/>
              </a:defRPr>
            </a:lvl1pPr>
          </a:lstStyle>
          <a:p>
            <a:fld id="{833FA4B0-7731-EC49-88EA-B5E921ABE78A}" type="slidenum">
              <a:rPr lang="de-DE" smtClean="0"/>
              <a:pPr/>
              <a:t>‹Nr.›</a:t>
            </a:fld>
            <a:endParaRPr lang="de-DE" dirty="0"/>
          </a:p>
        </p:txBody>
      </p:sp>
      <p:sp>
        <p:nvSpPr>
          <p:cNvPr id="13" name="Titel 1">
            <a:extLst>
              <a:ext uri="{FF2B5EF4-FFF2-40B4-BE49-F238E27FC236}">
                <a16:creationId xmlns:a16="http://schemas.microsoft.com/office/drawing/2014/main" id="{849ABC20-F75F-4E1D-BD15-DBC9D6909F88}"/>
              </a:ext>
            </a:extLst>
          </p:cNvPr>
          <p:cNvSpPr>
            <a:spLocks noGrp="1"/>
          </p:cNvSpPr>
          <p:nvPr>
            <p:ph type="ctrTitle"/>
          </p:nvPr>
        </p:nvSpPr>
        <p:spPr>
          <a:xfrm>
            <a:off x="707572" y="1925948"/>
            <a:ext cx="9561843" cy="2133241"/>
          </a:xfrm>
        </p:spPr>
        <p:txBody>
          <a:bodyPr anchor="b" anchorCtr="0">
            <a:noAutofit/>
          </a:bodyPr>
          <a:lstStyle>
            <a:lvl1pPr algn="l">
              <a:defRPr sz="4400" b="1" i="0">
                <a:solidFill>
                  <a:schemeClr val="bg1"/>
                </a:solidFill>
                <a:latin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C0968FB3-E8DB-458A-A4F8-BFA34FFE81B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9" name="Grafik 8">
            <a:extLst>
              <a:ext uri="{FF2B5EF4-FFF2-40B4-BE49-F238E27FC236}">
                <a16:creationId xmlns:a16="http://schemas.microsoft.com/office/drawing/2014/main" id="{0CA5DA08-5EC6-4B74-B2DB-4D58D485F294}"/>
              </a:ext>
            </a:extLst>
          </p:cNvPr>
          <p:cNvPicPr>
            <a:picLocks noChangeAspect="1"/>
          </p:cNvPicPr>
          <p:nvPr userDrawn="1"/>
        </p:nvPicPr>
        <p:blipFill>
          <a:blip r:embed="rId2"/>
          <a:stretch>
            <a:fillRect/>
          </a:stretch>
        </p:blipFill>
        <p:spPr>
          <a:xfrm>
            <a:off x="421322" y="304436"/>
            <a:ext cx="5479606" cy="1432259"/>
          </a:xfrm>
          <a:prstGeom prst="rect">
            <a:avLst/>
          </a:prstGeom>
        </p:spPr>
      </p:pic>
    </p:spTree>
    <p:extLst>
      <p:ext uri="{BB962C8B-B14F-4D97-AF65-F5344CB8AC3E}">
        <p14:creationId xmlns:p14="http://schemas.microsoft.com/office/powerpoint/2010/main" val="98541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02">
    <p:bg>
      <p:bgPr>
        <a:solidFill>
          <a:schemeClr val="accent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36CC2E0-7C72-4ED6-8DE0-7FF007D109EB}"/>
              </a:ext>
            </a:extLst>
          </p:cNvPr>
          <p:cNvSpPr/>
          <p:nvPr userDrawn="1"/>
        </p:nvSpPr>
        <p:spPr>
          <a:xfrm>
            <a:off x="585307" y="5425139"/>
            <a:ext cx="3651504" cy="1353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endParaRPr>
          </a:p>
        </p:txBody>
      </p:sp>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1"/>
                </a:solidFill>
                <a:latin typeface="Arial" panose="020B0604020202020204" pitchFamily="34" charset="0"/>
              </a:defRPr>
            </a:lvl1pPr>
          </a:lstStyle>
          <a:p>
            <a:fld id="{9CF1BF0E-C4E2-4891-8B35-B665088FCB7D}" type="datetime1">
              <a:rPr lang="de-DE" smtClean="0"/>
              <a:pPr/>
              <a:t>08.10.2025</a:t>
            </a:fld>
            <a:endParaRPr lang="de-DE" dirty="0"/>
          </a:p>
        </p:txBody>
      </p:sp>
      <p:sp>
        <p:nvSpPr>
          <p:cNvPr id="11" name="Fußzeilenplatzhalter 10">
            <a:extLst>
              <a:ext uri="{FF2B5EF4-FFF2-40B4-BE49-F238E27FC236}">
                <a16:creationId xmlns:a16="http://schemas.microsoft.com/office/drawing/2014/main" id="{F81FADA3-B9FE-4EDC-B2A6-FAD998CE6ADE}"/>
              </a:ext>
            </a:extLst>
          </p:cNvPr>
          <p:cNvSpPr>
            <a:spLocks noGrp="1"/>
          </p:cNvSpPr>
          <p:nvPr>
            <p:ph type="ftr" sz="quarter" idx="15"/>
          </p:nvPr>
        </p:nvSpPr>
        <p:spPr>
          <a:xfrm>
            <a:off x="707571" y="6308734"/>
            <a:ext cx="5436284" cy="244830"/>
          </a:xfrm>
        </p:spPr>
        <p:txBody>
          <a:bodyPr/>
          <a:lstStyle>
            <a:lvl1pPr>
              <a:defRPr>
                <a:solidFill>
                  <a:schemeClr val="bg1"/>
                </a:solidFill>
                <a:latin typeface="Arial" panose="020B0604020202020204" pitchFamily="34" charset="0"/>
              </a:defRPr>
            </a:lvl1pPr>
          </a:lstStyle>
          <a:p>
            <a:r>
              <a:rPr lang="de-DE" dirty="0"/>
              <a:t>Institut / Lehrstuhl / Dezernat </a:t>
            </a:r>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1"/>
                </a:solidFill>
                <a:latin typeface="Arial" panose="020B0604020202020204" pitchFamily="34" charset="0"/>
              </a:defRPr>
            </a:lvl1pPr>
          </a:lstStyle>
          <a:p>
            <a:fld id="{833FA4B0-7731-EC49-88EA-B5E921ABE78A}" type="slidenum">
              <a:rPr lang="de-DE" smtClean="0"/>
              <a:pPr/>
              <a:t>‹Nr.›</a:t>
            </a:fld>
            <a:endParaRPr lang="de-DE" dirty="0"/>
          </a:p>
        </p:txBody>
      </p:sp>
      <p:sp>
        <p:nvSpPr>
          <p:cNvPr id="13" name="Titel 1">
            <a:extLst>
              <a:ext uri="{FF2B5EF4-FFF2-40B4-BE49-F238E27FC236}">
                <a16:creationId xmlns:a16="http://schemas.microsoft.com/office/drawing/2014/main" id="{849ABC20-F75F-4E1D-BD15-DBC9D6909F88}"/>
              </a:ext>
            </a:extLst>
          </p:cNvPr>
          <p:cNvSpPr>
            <a:spLocks noGrp="1"/>
          </p:cNvSpPr>
          <p:nvPr>
            <p:ph type="ctrTitle"/>
          </p:nvPr>
        </p:nvSpPr>
        <p:spPr>
          <a:xfrm>
            <a:off x="707572" y="1925948"/>
            <a:ext cx="9561843" cy="2133241"/>
          </a:xfrm>
        </p:spPr>
        <p:txBody>
          <a:bodyPr anchor="b" anchorCtr="0">
            <a:noAutofit/>
          </a:bodyPr>
          <a:lstStyle>
            <a:lvl1pPr algn="l">
              <a:defRPr sz="4400" b="1" i="0">
                <a:solidFill>
                  <a:schemeClr val="bg1"/>
                </a:solidFill>
                <a:latin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C0968FB3-E8DB-458A-A4F8-BFA34FFE81B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7" name="Grafik 6">
            <a:extLst>
              <a:ext uri="{FF2B5EF4-FFF2-40B4-BE49-F238E27FC236}">
                <a16:creationId xmlns:a16="http://schemas.microsoft.com/office/drawing/2014/main" id="{D4A55067-3D7A-4AB7-BB3E-78D0A09F5DE3}"/>
              </a:ext>
            </a:extLst>
          </p:cNvPr>
          <p:cNvPicPr>
            <a:picLocks noChangeAspect="1"/>
          </p:cNvPicPr>
          <p:nvPr userDrawn="1"/>
        </p:nvPicPr>
        <p:blipFill>
          <a:blip r:embed="rId2"/>
          <a:stretch>
            <a:fillRect/>
          </a:stretch>
        </p:blipFill>
        <p:spPr>
          <a:xfrm>
            <a:off x="487680" y="438359"/>
            <a:ext cx="2798064" cy="1261717"/>
          </a:xfrm>
          <a:prstGeom prst="rect">
            <a:avLst/>
          </a:prstGeom>
        </p:spPr>
      </p:pic>
      <p:pic>
        <p:nvPicPr>
          <p:cNvPr id="15" name="Grafik 14">
            <a:extLst>
              <a:ext uri="{FF2B5EF4-FFF2-40B4-BE49-F238E27FC236}">
                <a16:creationId xmlns:a16="http://schemas.microsoft.com/office/drawing/2014/main" id="{87EF9A02-3777-4676-ACF5-0F1A608E2E4E}"/>
              </a:ext>
            </a:extLst>
          </p:cNvPr>
          <p:cNvPicPr>
            <a:picLocks noChangeAspect="1"/>
          </p:cNvPicPr>
          <p:nvPr userDrawn="1"/>
        </p:nvPicPr>
        <p:blipFill>
          <a:blip r:embed="rId3"/>
          <a:stretch>
            <a:fillRect/>
          </a:stretch>
        </p:blipFill>
        <p:spPr>
          <a:xfrm>
            <a:off x="3732542" y="610745"/>
            <a:ext cx="1008539" cy="1008539"/>
          </a:xfrm>
          <a:prstGeom prst="rect">
            <a:avLst/>
          </a:prstGeom>
        </p:spPr>
      </p:pic>
    </p:spTree>
    <p:extLst>
      <p:ext uri="{BB962C8B-B14F-4D97-AF65-F5344CB8AC3E}">
        <p14:creationId xmlns:p14="http://schemas.microsoft.com/office/powerpoint/2010/main" val="175705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03">
    <p:bg>
      <p:bgPr>
        <a:solidFill>
          <a:srgbClr val="619ECF"/>
        </a:solidFill>
        <a:effectLst/>
      </p:bgPr>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1162475E-C213-438E-BB37-4F3ED8A69BD5}"/>
              </a:ext>
            </a:extLst>
          </p:cNvPr>
          <p:cNvGrpSpPr/>
          <p:nvPr userDrawn="1"/>
        </p:nvGrpSpPr>
        <p:grpSpPr>
          <a:xfrm>
            <a:off x="0" y="0"/>
            <a:ext cx="12192000" cy="6858000"/>
            <a:chOff x="0" y="0"/>
            <a:chExt cx="12192000" cy="6858000"/>
          </a:xfrm>
        </p:grpSpPr>
        <p:pic>
          <p:nvPicPr>
            <p:cNvPr id="5" name="Grafik 4">
              <a:extLst>
                <a:ext uri="{FF2B5EF4-FFF2-40B4-BE49-F238E27FC236}">
                  <a16:creationId xmlns:a16="http://schemas.microsoft.com/office/drawing/2014/main" id="{DC936E9E-59F5-471F-A631-941270C81F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616" t="-45931" r="12815" b="12339"/>
            <a:stretch/>
          </p:blipFill>
          <p:spPr>
            <a:xfrm>
              <a:off x="0" y="0"/>
              <a:ext cx="12192000" cy="6858000"/>
            </a:xfrm>
            <a:prstGeom prst="rect">
              <a:avLst/>
            </a:prstGeom>
          </p:spPr>
        </p:pic>
        <p:sp>
          <p:nvSpPr>
            <p:cNvPr id="6" name="Rechteck 5">
              <a:extLst>
                <a:ext uri="{FF2B5EF4-FFF2-40B4-BE49-F238E27FC236}">
                  <a16:creationId xmlns:a16="http://schemas.microsoft.com/office/drawing/2014/main" id="{915E9D18-F2CB-4662-8EBA-659941955F9A}"/>
                </a:ext>
              </a:extLst>
            </p:cNvPr>
            <p:cNvSpPr/>
            <p:nvPr userDrawn="1"/>
          </p:nvSpPr>
          <p:spPr>
            <a:xfrm>
              <a:off x="0" y="2168872"/>
              <a:ext cx="12192000" cy="2695227"/>
            </a:xfrm>
            <a:prstGeom prst="rect">
              <a:avLst/>
            </a:prstGeom>
            <a:gradFill flip="none" rotWithShape="1">
              <a:gsLst>
                <a:gs pos="0">
                  <a:srgbClr val="619ECF">
                    <a:alpha val="0"/>
                  </a:srgbClr>
                </a:gs>
                <a:gs pos="86000">
                  <a:srgbClr val="619EC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latin typeface="Arial" panose="020B0604020202020204" pitchFamily="34" charset="0"/>
              </a:endParaRPr>
            </a:p>
          </p:txBody>
        </p:sp>
        <p:sp>
          <p:nvSpPr>
            <p:cNvPr id="14" name="Rechteck 13">
              <a:extLst>
                <a:ext uri="{FF2B5EF4-FFF2-40B4-BE49-F238E27FC236}">
                  <a16:creationId xmlns:a16="http://schemas.microsoft.com/office/drawing/2014/main" id="{80ABACE3-7650-415C-BEB6-3AC3C3EFBBC7}"/>
                </a:ext>
              </a:extLst>
            </p:cNvPr>
            <p:cNvSpPr/>
            <p:nvPr userDrawn="1"/>
          </p:nvSpPr>
          <p:spPr>
            <a:xfrm>
              <a:off x="0" y="4162772"/>
              <a:ext cx="6838950" cy="2695227"/>
            </a:xfrm>
            <a:prstGeom prst="rect">
              <a:avLst/>
            </a:prstGeom>
            <a:gradFill flip="none" rotWithShape="1">
              <a:gsLst>
                <a:gs pos="75000">
                  <a:srgbClr val="002060">
                    <a:alpha val="0"/>
                  </a:srgbClr>
                </a:gs>
                <a:gs pos="100000">
                  <a:schemeClr val="accent1">
                    <a:lumMod val="100000"/>
                    <a:alpha val="4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latin typeface="Arial" panose="020B0604020202020204" pitchFamily="34" charset="0"/>
              </a:endParaRPr>
            </a:p>
          </p:txBody>
        </p:sp>
      </p:grpSp>
      <p:sp>
        <p:nvSpPr>
          <p:cNvPr id="2" name="Titel 1">
            <a:extLst>
              <a:ext uri="{FF2B5EF4-FFF2-40B4-BE49-F238E27FC236}">
                <a16:creationId xmlns:a16="http://schemas.microsoft.com/office/drawing/2014/main" id="{A524BC67-9B79-EF75-0AF0-8F81DF93E8AA}"/>
              </a:ext>
            </a:extLst>
          </p:cNvPr>
          <p:cNvSpPr>
            <a:spLocks noGrp="1"/>
          </p:cNvSpPr>
          <p:nvPr>
            <p:ph type="ctrTitle"/>
          </p:nvPr>
        </p:nvSpPr>
        <p:spPr>
          <a:xfrm>
            <a:off x="707572" y="1925716"/>
            <a:ext cx="9561843" cy="2133473"/>
          </a:xfrm>
        </p:spPr>
        <p:txBody>
          <a:bodyPr anchor="b" anchorCtr="0">
            <a:noAutofit/>
          </a:bodyPr>
          <a:lstStyle>
            <a:lvl1pPr algn="l">
              <a:defRPr sz="4400" b="1" i="0">
                <a:solidFill>
                  <a:schemeClr val="bg1"/>
                </a:solidFill>
                <a:latin typeface="Arial" panose="020B0604020202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2A526B7D-4039-F443-1E7D-319E5DF8691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8" name="Datumsplatzhalter 7">
            <a:extLst>
              <a:ext uri="{FF2B5EF4-FFF2-40B4-BE49-F238E27FC236}">
                <a16:creationId xmlns:a16="http://schemas.microsoft.com/office/drawing/2014/main" id="{8A660AAD-253B-4D87-9A9A-18D772FDF4BA}"/>
              </a:ext>
            </a:extLst>
          </p:cNvPr>
          <p:cNvSpPr>
            <a:spLocks noGrp="1"/>
          </p:cNvSpPr>
          <p:nvPr>
            <p:ph type="dt" sz="half" idx="14"/>
          </p:nvPr>
        </p:nvSpPr>
        <p:spPr>
          <a:xfrm>
            <a:off x="7676228" y="6308734"/>
            <a:ext cx="1221711" cy="244830"/>
          </a:xfrm>
        </p:spPr>
        <p:txBody>
          <a:bodyPr/>
          <a:lstStyle>
            <a:lvl1pPr>
              <a:defRPr>
                <a:solidFill>
                  <a:schemeClr val="bg1"/>
                </a:solidFill>
                <a:effectLst>
                  <a:outerShdw blurRad="127000" sx="105000" sy="105000" algn="ctr" rotWithShape="0">
                    <a:prstClr val="black">
                      <a:alpha val="40000"/>
                    </a:prstClr>
                  </a:outerShdw>
                </a:effectLst>
                <a:latin typeface="Arial" panose="020B0604020202020204" pitchFamily="34" charset="0"/>
              </a:defRPr>
            </a:lvl1pPr>
          </a:lstStyle>
          <a:p>
            <a:fld id="{9508A984-EFA6-4ABD-919A-A9FB76A14789}" type="datetime1">
              <a:rPr lang="de-DE" smtClean="0"/>
              <a:pPr/>
              <a:t>08.10.2025</a:t>
            </a:fld>
            <a:endParaRPr lang="de-DE" dirty="0"/>
          </a:p>
        </p:txBody>
      </p:sp>
      <p:sp>
        <p:nvSpPr>
          <p:cNvPr id="11" name="Fußzeilenplatzhalter 10">
            <a:extLst>
              <a:ext uri="{FF2B5EF4-FFF2-40B4-BE49-F238E27FC236}">
                <a16:creationId xmlns:a16="http://schemas.microsoft.com/office/drawing/2014/main" id="{00BD1182-8153-47B0-8C09-8B01CE0F67E2}"/>
              </a:ext>
            </a:extLst>
          </p:cNvPr>
          <p:cNvSpPr>
            <a:spLocks noGrp="1"/>
          </p:cNvSpPr>
          <p:nvPr>
            <p:ph type="ftr" sz="quarter" idx="15"/>
          </p:nvPr>
        </p:nvSpPr>
        <p:spPr>
          <a:xfrm>
            <a:off x="707571" y="6308734"/>
            <a:ext cx="5436284" cy="244830"/>
          </a:xfrm>
        </p:spPr>
        <p:txBody>
          <a:bodyPr/>
          <a:lstStyle>
            <a:lvl1pPr>
              <a:defRPr>
                <a:solidFill>
                  <a:schemeClr val="bg1"/>
                </a:solidFill>
                <a:effectLst>
                  <a:outerShdw blurRad="127000" sx="105000" sy="105000" algn="ctr" rotWithShape="0">
                    <a:prstClr val="black">
                      <a:alpha val="40000"/>
                    </a:prstClr>
                  </a:outerShdw>
                </a:effectLst>
                <a:latin typeface="Arial" panose="020B0604020202020204" pitchFamily="34" charset="0"/>
              </a:defRPr>
            </a:lvl1pPr>
          </a:lstStyle>
          <a:p>
            <a:r>
              <a:rPr lang="de-DE" dirty="0"/>
              <a:t>Institut / Lehrstuhl / Dezernat </a:t>
            </a:r>
          </a:p>
        </p:txBody>
      </p:sp>
      <p:sp>
        <p:nvSpPr>
          <p:cNvPr id="9" name="Textfeld 8">
            <a:extLst>
              <a:ext uri="{FF2B5EF4-FFF2-40B4-BE49-F238E27FC236}">
                <a16:creationId xmlns:a16="http://schemas.microsoft.com/office/drawing/2014/main" id="{97CBD1EB-984B-43BE-9711-A80AE54FB0C1}"/>
              </a:ext>
            </a:extLst>
          </p:cNvPr>
          <p:cNvSpPr txBox="1"/>
          <p:nvPr userDrawn="1"/>
        </p:nvSpPr>
        <p:spPr>
          <a:xfrm rot="16200000">
            <a:off x="11150600" y="2184400"/>
            <a:ext cx="1866900" cy="215444"/>
          </a:xfrm>
          <a:prstGeom prst="rect">
            <a:avLst/>
          </a:prstGeom>
          <a:noFill/>
        </p:spPr>
        <p:txBody>
          <a:bodyPr wrap="square" rtlCol="0">
            <a:spAutoFit/>
          </a:bodyPr>
          <a:lstStyle/>
          <a:p>
            <a:r>
              <a:rPr lang="de-DE" sz="800" dirty="0">
                <a:solidFill>
                  <a:schemeClr val="accent1"/>
                </a:solidFill>
                <a:latin typeface="Arial" panose="020B0604020202020204" pitchFamily="34" charset="0"/>
              </a:rPr>
              <a:t>Foto: Gregor Hübl</a:t>
            </a:r>
          </a:p>
        </p:txBody>
      </p:sp>
      <p:pic>
        <p:nvPicPr>
          <p:cNvPr id="12" name="Grafik 11">
            <a:extLst>
              <a:ext uri="{FF2B5EF4-FFF2-40B4-BE49-F238E27FC236}">
                <a16:creationId xmlns:a16="http://schemas.microsoft.com/office/drawing/2014/main" id="{6F727216-D670-4FE3-8208-E842F063BA13}"/>
              </a:ext>
            </a:extLst>
          </p:cNvPr>
          <p:cNvPicPr>
            <a:picLocks noChangeAspect="1"/>
          </p:cNvPicPr>
          <p:nvPr userDrawn="1"/>
        </p:nvPicPr>
        <p:blipFill>
          <a:blip r:embed="rId3"/>
          <a:stretch>
            <a:fillRect/>
          </a:stretch>
        </p:blipFill>
        <p:spPr>
          <a:xfrm>
            <a:off x="421322" y="304436"/>
            <a:ext cx="5479606" cy="1432259"/>
          </a:xfrm>
          <a:prstGeom prst="rect">
            <a:avLst/>
          </a:prstGeom>
        </p:spPr>
      </p:pic>
    </p:spTree>
    <p:extLst>
      <p:ext uri="{BB962C8B-B14F-4D97-AF65-F5344CB8AC3E}">
        <p14:creationId xmlns:p14="http://schemas.microsoft.com/office/powerpoint/2010/main" val="2434448024"/>
      </p:ext>
    </p:extLst>
  </p:cSld>
  <p:clrMapOvr>
    <a:masterClrMapping/>
  </p:clrMapOvr>
  <p:extLst>
    <p:ext uri="{DCECCB84-F9BA-43D5-87BE-67443E8EF086}">
      <p15:sldGuideLst xmlns:p15="http://schemas.microsoft.com/office/powerpoint/2012/main">
        <p15:guide id="1" orient="horz" pos="436">
          <p15:clr>
            <a:srgbClr val="FBAE40"/>
          </p15:clr>
        </p15:guide>
        <p15:guide id="2" pos="3840">
          <p15:clr>
            <a:srgbClr val="FBAE40"/>
          </p15:clr>
        </p15:guide>
        <p15:guide id="3" orient="horz" pos="1094">
          <p15:clr>
            <a:srgbClr val="FBAE40"/>
          </p15:clr>
        </p15:guide>
        <p15:guide id="4" orient="horz" pos="913">
          <p15:clr>
            <a:srgbClr val="FBAE40"/>
          </p15:clr>
        </p15:guide>
        <p15:guide id="5" orient="horz" pos="6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folie 03">
    <p:bg>
      <p:bgPr>
        <a:solidFill>
          <a:srgbClr val="619ECF"/>
        </a:solidFill>
        <a:effectLst/>
      </p:bgPr>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1162475E-C213-438E-BB37-4F3ED8A69BD5}"/>
              </a:ext>
            </a:extLst>
          </p:cNvPr>
          <p:cNvGrpSpPr/>
          <p:nvPr userDrawn="1"/>
        </p:nvGrpSpPr>
        <p:grpSpPr>
          <a:xfrm>
            <a:off x="0" y="0"/>
            <a:ext cx="12192000" cy="6858000"/>
            <a:chOff x="0" y="0"/>
            <a:chExt cx="12192000" cy="6858000"/>
          </a:xfrm>
        </p:grpSpPr>
        <p:pic>
          <p:nvPicPr>
            <p:cNvPr id="5" name="Grafik 4">
              <a:extLst>
                <a:ext uri="{FF2B5EF4-FFF2-40B4-BE49-F238E27FC236}">
                  <a16:creationId xmlns:a16="http://schemas.microsoft.com/office/drawing/2014/main" id="{DC936E9E-59F5-471F-A631-941270C81F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616" t="-45931" r="12815" b="12339"/>
            <a:stretch/>
          </p:blipFill>
          <p:spPr>
            <a:xfrm>
              <a:off x="0" y="0"/>
              <a:ext cx="12192000" cy="6858000"/>
            </a:xfrm>
            <a:prstGeom prst="rect">
              <a:avLst/>
            </a:prstGeom>
          </p:spPr>
        </p:pic>
        <p:sp>
          <p:nvSpPr>
            <p:cNvPr id="6" name="Rechteck 5">
              <a:extLst>
                <a:ext uri="{FF2B5EF4-FFF2-40B4-BE49-F238E27FC236}">
                  <a16:creationId xmlns:a16="http://schemas.microsoft.com/office/drawing/2014/main" id="{915E9D18-F2CB-4662-8EBA-659941955F9A}"/>
                </a:ext>
              </a:extLst>
            </p:cNvPr>
            <p:cNvSpPr/>
            <p:nvPr userDrawn="1"/>
          </p:nvSpPr>
          <p:spPr>
            <a:xfrm>
              <a:off x="0" y="2168872"/>
              <a:ext cx="12192000" cy="2695227"/>
            </a:xfrm>
            <a:prstGeom prst="rect">
              <a:avLst/>
            </a:prstGeom>
            <a:gradFill flip="none" rotWithShape="1">
              <a:gsLst>
                <a:gs pos="0">
                  <a:srgbClr val="619ECF">
                    <a:alpha val="0"/>
                  </a:srgbClr>
                </a:gs>
                <a:gs pos="86000">
                  <a:srgbClr val="619EC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latin typeface="Arial" panose="020B0604020202020204" pitchFamily="34" charset="0"/>
              </a:endParaRPr>
            </a:p>
          </p:txBody>
        </p:sp>
        <p:sp>
          <p:nvSpPr>
            <p:cNvPr id="14" name="Rechteck 13">
              <a:extLst>
                <a:ext uri="{FF2B5EF4-FFF2-40B4-BE49-F238E27FC236}">
                  <a16:creationId xmlns:a16="http://schemas.microsoft.com/office/drawing/2014/main" id="{80ABACE3-7650-415C-BEB6-3AC3C3EFBBC7}"/>
                </a:ext>
              </a:extLst>
            </p:cNvPr>
            <p:cNvSpPr/>
            <p:nvPr userDrawn="1"/>
          </p:nvSpPr>
          <p:spPr>
            <a:xfrm>
              <a:off x="0" y="4162772"/>
              <a:ext cx="6838950" cy="2695227"/>
            </a:xfrm>
            <a:prstGeom prst="rect">
              <a:avLst/>
            </a:prstGeom>
            <a:gradFill flip="none" rotWithShape="1">
              <a:gsLst>
                <a:gs pos="75000">
                  <a:srgbClr val="002060">
                    <a:alpha val="0"/>
                  </a:srgbClr>
                </a:gs>
                <a:gs pos="100000">
                  <a:schemeClr val="accent1">
                    <a:lumMod val="100000"/>
                    <a:alpha val="4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latin typeface="Arial" panose="020B0604020202020204" pitchFamily="34" charset="0"/>
              </a:endParaRPr>
            </a:p>
          </p:txBody>
        </p:sp>
      </p:grpSp>
      <p:sp>
        <p:nvSpPr>
          <p:cNvPr id="2" name="Titel 1">
            <a:extLst>
              <a:ext uri="{FF2B5EF4-FFF2-40B4-BE49-F238E27FC236}">
                <a16:creationId xmlns:a16="http://schemas.microsoft.com/office/drawing/2014/main" id="{A524BC67-9B79-EF75-0AF0-8F81DF93E8AA}"/>
              </a:ext>
            </a:extLst>
          </p:cNvPr>
          <p:cNvSpPr>
            <a:spLocks noGrp="1"/>
          </p:cNvSpPr>
          <p:nvPr>
            <p:ph type="ctrTitle"/>
          </p:nvPr>
        </p:nvSpPr>
        <p:spPr>
          <a:xfrm>
            <a:off x="707572" y="1925716"/>
            <a:ext cx="9561843" cy="2133473"/>
          </a:xfrm>
        </p:spPr>
        <p:txBody>
          <a:bodyPr anchor="b" anchorCtr="0">
            <a:noAutofit/>
          </a:bodyPr>
          <a:lstStyle>
            <a:lvl1pPr algn="l">
              <a:defRPr sz="4400" b="1" i="0">
                <a:solidFill>
                  <a:schemeClr val="bg1"/>
                </a:solidFill>
                <a:latin typeface="Arial" panose="020B0604020202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2A526B7D-4039-F443-1E7D-319E5DF8691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8" name="Datumsplatzhalter 7">
            <a:extLst>
              <a:ext uri="{FF2B5EF4-FFF2-40B4-BE49-F238E27FC236}">
                <a16:creationId xmlns:a16="http://schemas.microsoft.com/office/drawing/2014/main" id="{8A660AAD-253B-4D87-9A9A-18D772FDF4BA}"/>
              </a:ext>
            </a:extLst>
          </p:cNvPr>
          <p:cNvSpPr>
            <a:spLocks noGrp="1"/>
          </p:cNvSpPr>
          <p:nvPr>
            <p:ph type="dt" sz="half" idx="14"/>
          </p:nvPr>
        </p:nvSpPr>
        <p:spPr>
          <a:xfrm>
            <a:off x="7676228" y="6308734"/>
            <a:ext cx="1221711" cy="244830"/>
          </a:xfrm>
        </p:spPr>
        <p:txBody>
          <a:bodyPr/>
          <a:lstStyle>
            <a:lvl1pPr>
              <a:defRPr>
                <a:solidFill>
                  <a:schemeClr val="bg1"/>
                </a:solidFill>
                <a:effectLst>
                  <a:outerShdw blurRad="127000" sx="105000" sy="105000" algn="ctr" rotWithShape="0">
                    <a:prstClr val="black">
                      <a:alpha val="40000"/>
                    </a:prstClr>
                  </a:outerShdw>
                </a:effectLst>
                <a:latin typeface="Arial" panose="020B0604020202020204" pitchFamily="34" charset="0"/>
              </a:defRPr>
            </a:lvl1pPr>
          </a:lstStyle>
          <a:p>
            <a:fld id="{9508A984-EFA6-4ABD-919A-A9FB76A14789}" type="datetime1">
              <a:rPr lang="de-DE" smtClean="0"/>
              <a:pPr/>
              <a:t>08.10.2025</a:t>
            </a:fld>
            <a:endParaRPr lang="de-DE" dirty="0"/>
          </a:p>
        </p:txBody>
      </p:sp>
      <p:sp>
        <p:nvSpPr>
          <p:cNvPr id="11" name="Fußzeilenplatzhalter 10">
            <a:extLst>
              <a:ext uri="{FF2B5EF4-FFF2-40B4-BE49-F238E27FC236}">
                <a16:creationId xmlns:a16="http://schemas.microsoft.com/office/drawing/2014/main" id="{00BD1182-8153-47B0-8C09-8B01CE0F67E2}"/>
              </a:ext>
            </a:extLst>
          </p:cNvPr>
          <p:cNvSpPr>
            <a:spLocks noGrp="1"/>
          </p:cNvSpPr>
          <p:nvPr>
            <p:ph type="ftr" sz="quarter" idx="15"/>
          </p:nvPr>
        </p:nvSpPr>
        <p:spPr>
          <a:xfrm>
            <a:off x="707571" y="6308734"/>
            <a:ext cx="5436284" cy="244830"/>
          </a:xfrm>
        </p:spPr>
        <p:txBody>
          <a:bodyPr/>
          <a:lstStyle>
            <a:lvl1pPr>
              <a:defRPr>
                <a:solidFill>
                  <a:schemeClr val="bg1"/>
                </a:solidFill>
                <a:effectLst>
                  <a:outerShdw blurRad="127000" sx="105000" sy="105000" algn="ctr" rotWithShape="0">
                    <a:prstClr val="black">
                      <a:alpha val="40000"/>
                    </a:prstClr>
                  </a:outerShdw>
                </a:effectLst>
                <a:latin typeface="Arial" panose="020B0604020202020204" pitchFamily="34" charset="0"/>
              </a:defRPr>
            </a:lvl1pPr>
          </a:lstStyle>
          <a:p>
            <a:r>
              <a:rPr lang="de-DE" dirty="0"/>
              <a:t>Institut / Lehrstuhl / Dezernat </a:t>
            </a:r>
          </a:p>
        </p:txBody>
      </p:sp>
      <p:sp>
        <p:nvSpPr>
          <p:cNvPr id="9" name="Textfeld 8">
            <a:extLst>
              <a:ext uri="{FF2B5EF4-FFF2-40B4-BE49-F238E27FC236}">
                <a16:creationId xmlns:a16="http://schemas.microsoft.com/office/drawing/2014/main" id="{97CBD1EB-984B-43BE-9711-A80AE54FB0C1}"/>
              </a:ext>
            </a:extLst>
          </p:cNvPr>
          <p:cNvSpPr txBox="1"/>
          <p:nvPr userDrawn="1"/>
        </p:nvSpPr>
        <p:spPr>
          <a:xfrm rot="16200000">
            <a:off x="11150600" y="2184400"/>
            <a:ext cx="1866900" cy="215444"/>
          </a:xfrm>
          <a:prstGeom prst="rect">
            <a:avLst/>
          </a:prstGeom>
          <a:noFill/>
        </p:spPr>
        <p:txBody>
          <a:bodyPr wrap="square" rtlCol="0">
            <a:spAutoFit/>
          </a:bodyPr>
          <a:lstStyle/>
          <a:p>
            <a:r>
              <a:rPr lang="de-DE" sz="800" dirty="0">
                <a:solidFill>
                  <a:schemeClr val="accent1"/>
                </a:solidFill>
                <a:latin typeface="Arial" panose="020B0604020202020204" pitchFamily="34" charset="0"/>
              </a:rPr>
              <a:t>Foto: Gregor Hübl</a:t>
            </a:r>
          </a:p>
        </p:txBody>
      </p:sp>
      <p:pic>
        <p:nvPicPr>
          <p:cNvPr id="13" name="Grafik 12">
            <a:extLst>
              <a:ext uri="{FF2B5EF4-FFF2-40B4-BE49-F238E27FC236}">
                <a16:creationId xmlns:a16="http://schemas.microsoft.com/office/drawing/2014/main" id="{93B83954-8BA4-4B8C-8CF2-B208892B2180}"/>
              </a:ext>
            </a:extLst>
          </p:cNvPr>
          <p:cNvPicPr>
            <a:picLocks noChangeAspect="1"/>
          </p:cNvPicPr>
          <p:nvPr userDrawn="1"/>
        </p:nvPicPr>
        <p:blipFill>
          <a:blip r:embed="rId3"/>
          <a:stretch>
            <a:fillRect/>
          </a:stretch>
        </p:blipFill>
        <p:spPr>
          <a:xfrm>
            <a:off x="487680" y="438359"/>
            <a:ext cx="2798064" cy="1261717"/>
          </a:xfrm>
          <a:prstGeom prst="rect">
            <a:avLst/>
          </a:prstGeom>
        </p:spPr>
      </p:pic>
      <p:pic>
        <p:nvPicPr>
          <p:cNvPr id="16" name="Grafik 15">
            <a:extLst>
              <a:ext uri="{FF2B5EF4-FFF2-40B4-BE49-F238E27FC236}">
                <a16:creationId xmlns:a16="http://schemas.microsoft.com/office/drawing/2014/main" id="{DD10A504-57C2-4BFD-B6FB-62F4D8B270CB}"/>
              </a:ext>
            </a:extLst>
          </p:cNvPr>
          <p:cNvPicPr>
            <a:picLocks noChangeAspect="1"/>
          </p:cNvPicPr>
          <p:nvPr userDrawn="1"/>
        </p:nvPicPr>
        <p:blipFill>
          <a:blip r:embed="rId4"/>
          <a:stretch>
            <a:fillRect/>
          </a:stretch>
        </p:blipFill>
        <p:spPr>
          <a:xfrm>
            <a:off x="3732542" y="610745"/>
            <a:ext cx="1008539" cy="1008539"/>
          </a:xfrm>
          <a:prstGeom prst="rect">
            <a:avLst/>
          </a:prstGeom>
        </p:spPr>
      </p:pic>
    </p:spTree>
    <p:extLst>
      <p:ext uri="{BB962C8B-B14F-4D97-AF65-F5344CB8AC3E}">
        <p14:creationId xmlns:p14="http://schemas.microsoft.com/office/powerpoint/2010/main" val="2396538070"/>
      </p:ext>
    </p:extLst>
  </p:cSld>
  <p:clrMapOvr>
    <a:masterClrMapping/>
  </p:clrMapOvr>
  <p:extLst>
    <p:ext uri="{DCECCB84-F9BA-43D5-87BE-67443E8EF086}">
      <p15:sldGuideLst xmlns:p15="http://schemas.microsoft.com/office/powerpoint/2012/main">
        <p15:guide id="1" orient="horz" pos="436">
          <p15:clr>
            <a:srgbClr val="FBAE40"/>
          </p15:clr>
        </p15:guide>
        <p15:guide id="2" pos="3840">
          <p15:clr>
            <a:srgbClr val="FBAE40"/>
          </p15:clr>
        </p15:guide>
        <p15:guide id="3" orient="horz" pos="1094">
          <p15:clr>
            <a:srgbClr val="FBAE40"/>
          </p15:clr>
        </p15:guide>
        <p15:guide id="4" orient="horz" pos="913">
          <p15:clr>
            <a:srgbClr val="FBAE40"/>
          </p15:clr>
        </p15:guide>
        <p15:guide id="5" orient="horz" pos="6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83F2ED0D-59AA-1DCB-151E-733D18A5D333}"/>
              </a:ext>
            </a:extLst>
          </p:cNvPr>
          <p:cNvSpPr>
            <a:spLocks noGrp="1"/>
          </p:cNvSpPr>
          <p:nvPr>
            <p:ph sz="half" idx="1"/>
          </p:nvPr>
        </p:nvSpPr>
        <p:spPr>
          <a:xfrm>
            <a:off x="686305" y="1925432"/>
            <a:ext cx="10954833" cy="4167393"/>
          </a:xfrm>
        </p:spPr>
        <p:txBody>
          <a:bodyPr>
            <a:noAutofit/>
          </a:bodyPr>
          <a:lstStyle>
            <a:lvl1pPr>
              <a:buClr>
                <a:schemeClr val="accent2"/>
              </a:buClr>
              <a:defRPr>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itel 12">
            <a:extLst>
              <a:ext uri="{FF2B5EF4-FFF2-40B4-BE49-F238E27FC236}">
                <a16:creationId xmlns:a16="http://schemas.microsoft.com/office/drawing/2014/main" id="{B3FC9CDE-4414-3EAA-F594-B1C3BC6DCE3B}"/>
              </a:ext>
            </a:extLst>
          </p:cNvPr>
          <p:cNvSpPr>
            <a:spLocks noGrp="1"/>
          </p:cNvSpPr>
          <p:nvPr>
            <p:ph type="title"/>
          </p:nvPr>
        </p:nvSpPr>
        <p:spPr>
          <a:xfrm>
            <a:off x="686305" y="491060"/>
            <a:ext cx="10954833" cy="1215630"/>
          </a:xfrm>
        </p:spPr>
        <p:txBody>
          <a:bodyPr/>
          <a:lstStyle>
            <a:lvl1pPr>
              <a:defRPr cap="none" baseline="0">
                <a:latin typeface="Arial" panose="020B0604020202020204" pitchFamily="34" charset="0"/>
              </a:defRPr>
            </a:lvl1pPr>
          </a:lstStyle>
          <a:p>
            <a:r>
              <a:rPr lang="de-DE" dirty="0"/>
              <a:t>Mastertitelformat bearbeiten</a:t>
            </a:r>
          </a:p>
        </p:txBody>
      </p:sp>
      <p:sp>
        <p:nvSpPr>
          <p:cNvPr id="3" name="Datumsplatzhalter 2">
            <a:extLst>
              <a:ext uri="{FF2B5EF4-FFF2-40B4-BE49-F238E27FC236}">
                <a16:creationId xmlns:a16="http://schemas.microsoft.com/office/drawing/2014/main" id="{1E864DA7-6C02-419E-8405-6BE90083A5FE}"/>
              </a:ext>
            </a:extLst>
          </p:cNvPr>
          <p:cNvSpPr>
            <a:spLocks noGrp="1"/>
          </p:cNvSpPr>
          <p:nvPr>
            <p:ph type="dt" sz="half" idx="10"/>
          </p:nvPr>
        </p:nvSpPr>
        <p:spPr/>
        <p:txBody>
          <a:bodyPr/>
          <a:lstStyle>
            <a:lvl1pPr>
              <a:defRPr>
                <a:latin typeface="Arial" panose="020B0604020202020204" pitchFamily="34" charset="0"/>
              </a:defRPr>
            </a:lvl1pPr>
          </a:lstStyle>
          <a:p>
            <a:fld id="{85D87A2C-633B-4F9B-B395-7A4263E5FC92}" type="datetime1">
              <a:rPr lang="de-DE" smtClean="0"/>
              <a:pPr/>
              <a:t>08.10.2025</a:t>
            </a:fld>
            <a:endParaRPr lang="de-DE" dirty="0"/>
          </a:p>
        </p:txBody>
      </p:sp>
      <p:sp>
        <p:nvSpPr>
          <p:cNvPr id="5" name="Foliennummernplatzhalter 4">
            <a:extLst>
              <a:ext uri="{FF2B5EF4-FFF2-40B4-BE49-F238E27FC236}">
                <a16:creationId xmlns:a16="http://schemas.microsoft.com/office/drawing/2014/main" id="{300C6C7F-0833-4D5B-A2C2-173B6B370B9B}"/>
              </a:ext>
            </a:extLst>
          </p:cNvPr>
          <p:cNvSpPr>
            <a:spLocks noGrp="1"/>
          </p:cNvSpPr>
          <p:nvPr>
            <p:ph type="sldNum" sz="quarter" idx="12"/>
          </p:nvPr>
        </p:nvSpPr>
        <p:spPr/>
        <p:txBody>
          <a:bodyPr/>
          <a:lstStyle>
            <a:lvl1pPr>
              <a:defRPr>
                <a:latin typeface="Arial" panose="020B0604020202020204" pitchFamily="34" charset="0"/>
              </a:defRPr>
            </a:lvl1pPr>
          </a:lstStyle>
          <a:p>
            <a:fld id="{833FA4B0-7731-EC49-88EA-B5E921ABE78A}" type="slidenum">
              <a:rPr lang="de-DE" smtClean="0"/>
              <a:pPr/>
              <a:t>‹Nr.›</a:t>
            </a:fld>
            <a:endParaRPr lang="de-DE" dirty="0"/>
          </a:p>
        </p:txBody>
      </p:sp>
    </p:spTree>
    <p:extLst>
      <p:ext uri="{BB962C8B-B14F-4D97-AF65-F5344CB8AC3E}">
        <p14:creationId xmlns:p14="http://schemas.microsoft.com/office/powerpoint/2010/main" val="14924012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2 Spalten">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DB2830F-D331-528E-5294-480952523168}"/>
              </a:ext>
            </a:extLst>
          </p:cNvPr>
          <p:cNvSpPr>
            <a:spLocks noGrp="1"/>
          </p:cNvSpPr>
          <p:nvPr>
            <p:ph sz="half" idx="1"/>
          </p:nvPr>
        </p:nvSpPr>
        <p:spPr>
          <a:xfrm>
            <a:off x="686305" y="1925432"/>
            <a:ext cx="5202867" cy="4167393"/>
          </a:xfrm>
        </p:spPr>
        <p:txBody>
          <a:bodyPr>
            <a:noAutofit/>
          </a:bodyPr>
          <a:lstStyle>
            <a:lvl1pPr>
              <a:buClr>
                <a:schemeClr val="accent2"/>
              </a:buClr>
              <a:defRPr>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itel 11">
            <a:extLst>
              <a:ext uri="{FF2B5EF4-FFF2-40B4-BE49-F238E27FC236}">
                <a16:creationId xmlns:a16="http://schemas.microsoft.com/office/drawing/2014/main" id="{1D6858F6-5929-23CF-45F8-6B80487D32DF}"/>
              </a:ext>
            </a:extLst>
          </p:cNvPr>
          <p:cNvSpPr>
            <a:spLocks noGrp="1"/>
          </p:cNvSpPr>
          <p:nvPr>
            <p:ph type="title"/>
          </p:nvPr>
        </p:nvSpPr>
        <p:spPr>
          <a:xfrm>
            <a:off x="686305" y="491060"/>
            <a:ext cx="10954833" cy="1215630"/>
          </a:xfrm>
        </p:spPr>
        <p:txBody>
          <a:bodyPr/>
          <a:lstStyle>
            <a:lvl1pPr>
              <a:defRPr cap="none" baseline="0">
                <a:latin typeface="Arial" panose="020B0604020202020204" pitchFamily="34" charset="0"/>
              </a:defRPr>
            </a:lvl1pPr>
          </a:lstStyle>
          <a:p>
            <a:r>
              <a:rPr lang="de-DE" dirty="0"/>
              <a:t>Mastertitelformat bearbeiten</a:t>
            </a:r>
          </a:p>
        </p:txBody>
      </p:sp>
      <p:sp>
        <p:nvSpPr>
          <p:cNvPr id="8" name="Datumsplatzhalter 7">
            <a:extLst>
              <a:ext uri="{FF2B5EF4-FFF2-40B4-BE49-F238E27FC236}">
                <a16:creationId xmlns:a16="http://schemas.microsoft.com/office/drawing/2014/main" id="{9D947893-609E-4FD1-A221-D8EA9C7742AC}"/>
              </a:ext>
            </a:extLst>
          </p:cNvPr>
          <p:cNvSpPr>
            <a:spLocks noGrp="1"/>
          </p:cNvSpPr>
          <p:nvPr>
            <p:ph type="dt" sz="half" idx="10"/>
          </p:nvPr>
        </p:nvSpPr>
        <p:spPr/>
        <p:txBody>
          <a:bodyPr/>
          <a:lstStyle>
            <a:lvl1pPr>
              <a:defRPr>
                <a:latin typeface="Arial" panose="020B0604020202020204" pitchFamily="34" charset="0"/>
              </a:defRPr>
            </a:lvl1pPr>
          </a:lstStyle>
          <a:p>
            <a:fld id="{0585F5F7-FBF1-443B-9947-CF3918B31ED7}" type="datetime1">
              <a:rPr lang="de-DE" smtClean="0"/>
              <a:pPr/>
              <a:t>08.10.2025</a:t>
            </a:fld>
            <a:endParaRPr lang="de-DE" dirty="0"/>
          </a:p>
        </p:txBody>
      </p:sp>
      <p:sp>
        <p:nvSpPr>
          <p:cNvPr id="9" name="Fußzeilenplatzhalter 8">
            <a:extLst>
              <a:ext uri="{FF2B5EF4-FFF2-40B4-BE49-F238E27FC236}">
                <a16:creationId xmlns:a16="http://schemas.microsoft.com/office/drawing/2014/main" id="{4E977AD6-F42B-468B-AD89-A2B1DA6E6E78}"/>
              </a:ext>
            </a:extLst>
          </p:cNvPr>
          <p:cNvSpPr>
            <a:spLocks noGrp="1"/>
          </p:cNvSpPr>
          <p:nvPr>
            <p:ph type="ftr" sz="quarter" idx="11"/>
          </p:nvPr>
        </p:nvSpPr>
        <p:spPr/>
        <p:txBody>
          <a:bodyPr/>
          <a:lstStyle>
            <a:lvl1pPr>
              <a:defRPr>
                <a:latin typeface="Arial" panose="020B0604020202020204" pitchFamily="34" charset="0"/>
              </a:defRPr>
            </a:lvl1pPr>
          </a:lstStyle>
          <a:p>
            <a:r>
              <a:rPr lang="de-DE" dirty="0"/>
              <a:t>Institut / Lehrstuhl / Dezernat </a:t>
            </a:r>
          </a:p>
        </p:txBody>
      </p:sp>
      <p:sp>
        <p:nvSpPr>
          <p:cNvPr id="10" name="Foliennummernplatzhalter 9">
            <a:extLst>
              <a:ext uri="{FF2B5EF4-FFF2-40B4-BE49-F238E27FC236}">
                <a16:creationId xmlns:a16="http://schemas.microsoft.com/office/drawing/2014/main" id="{C5764AD6-4554-4A6B-9E6D-4A131628F5C8}"/>
              </a:ext>
            </a:extLst>
          </p:cNvPr>
          <p:cNvSpPr>
            <a:spLocks noGrp="1"/>
          </p:cNvSpPr>
          <p:nvPr>
            <p:ph type="sldNum" sz="quarter" idx="12"/>
          </p:nvPr>
        </p:nvSpPr>
        <p:spPr/>
        <p:txBody>
          <a:bodyPr/>
          <a:lstStyle>
            <a:lvl1pPr>
              <a:defRPr>
                <a:latin typeface="Arial" panose="020B0604020202020204" pitchFamily="34" charset="0"/>
              </a:defRPr>
            </a:lvl1pPr>
          </a:lstStyle>
          <a:p>
            <a:fld id="{833FA4B0-7731-EC49-88EA-B5E921ABE78A}" type="slidenum">
              <a:rPr lang="de-DE" smtClean="0"/>
              <a:pPr/>
              <a:t>‹Nr.›</a:t>
            </a:fld>
            <a:endParaRPr lang="de-DE" dirty="0"/>
          </a:p>
        </p:txBody>
      </p:sp>
      <p:sp>
        <p:nvSpPr>
          <p:cNvPr id="11" name="Inhaltsplatzhalter 2">
            <a:extLst>
              <a:ext uri="{FF2B5EF4-FFF2-40B4-BE49-F238E27FC236}">
                <a16:creationId xmlns:a16="http://schemas.microsoft.com/office/drawing/2014/main" id="{448F2E6C-A643-4B42-9500-DD3EEDCAFC78}"/>
              </a:ext>
            </a:extLst>
          </p:cNvPr>
          <p:cNvSpPr>
            <a:spLocks noGrp="1"/>
          </p:cNvSpPr>
          <p:nvPr>
            <p:ph sz="half" idx="14"/>
          </p:nvPr>
        </p:nvSpPr>
        <p:spPr>
          <a:xfrm>
            <a:off x="6163721" y="1925431"/>
            <a:ext cx="5202867" cy="4167393"/>
          </a:xfrm>
        </p:spPr>
        <p:txBody>
          <a:bodyPr>
            <a:noAutofit/>
          </a:bodyPr>
          <a:lstStyle>
            <a:lvl1pPr>
              <a:buClr>
                <a:schemeClr val="accent2"/>
              </a:buClr>
              <a:defRPr>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738509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 Bild">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FCA0A4F3-F587-7736-0D65-8C49FA103CED}"/>
              </a:ext>
            </a:extLst>
          </p:cNvPr>
          <p:cNvSpPr>
            <a:spLocks noGrp="1"/>
          </p:cNvSpPr>
          <p:nvPr>
            <p:ph type="pic" sz="quarter" idx="13" hasCustomPrompt="1"/>
          </p:nvPr>
        </p:nvSpPr>
        <p:spPr>
          <a:xfrm>
            <a:off x="6096000" y="1925638"/>
            <a:ext cx="6096000" cy="4167187"/>
          </a:xfrm>
        </p:spPr>
        <p:txBody>
          <a:bodyPr anchor="ctr" anchorCtr="0"/>
          <a:lstStyle>
            <a:lvl1pPr marL="0" indent="0" algn="ctr">
              <a:buNone/>
              <a:defRPr>
                <a:solidFill>
                  <a:schemeClr val="accent2"/>
                </a:solidFill>
                <a:latin typeface="Arial" panose="020B0604020202020204" pitchFamily="34" charset="0"/>
                <a:cs typeface="Arial" panose="020B0604020202020204" pitchFamily="34" charset="0"/>
              </a:defRPr>
            </a:lvl1pPr>
          </a:lstStyle>
          <a:p>
            <a:r>
              <a:rPr lang="de-DE" dirty="0"/>
              <a:t>Hier können Sie ein Bild einfügen</a:t>
            </a:r>
          </a:p>
        </p:txBody>
      </p:sp>
      <p:sp>
        <p:nvSpPr>
          <p:cNvPr id="13" name="Titel 12">
            <a:extLst>
              <a:ext uri="{FF2B5EF4-FFF2-40B4-BE49-F238E27FC236}">
                <a16:creationId xmlns:a16="http://schemas.microsoft.com/office/drawing/2014/main" id="{689688D5-31CC-8F2D-A204-458401BB9D7B}"/>
              </a:ext>
            </a:extLst>
          </p:cNvPr>
          <p:cNvSpPr>
            <a:spLocks noGrp="1"/>
          </p:cNvSpPr>
          <p:nvPr>
            <p:ph type="title"/>
          </p:nvPr>
        </p:nvSpPr>
        <p:spPr>
          <a:xfrm>
            <a:off x="686305" y="491060"/>
            <a:ext cx="10954833" cy="1215630"/>
          </a:xfrm>
        </p:spPr>
        <p:txBody>
          <a:bodyPr/>
          <a:lstStyle>
            <a:lvl1pPr>
              <a:defRPr cap="none" baseline="0">
                <a:latin typeface="Arial" panose="020B0604020202020204" pitchFamily="34" charset="0"/>
              </a:defRPr>
            </a:lvl1pPr>
          </a:lstStyle>
          <a:p>
            <a:r>
              <a:rPr lang="de-DE" dirty="0"/>
              <a:t>Mastertitelformat bearbeiten</a:t>
            </a:r>
          </a:p>
        </p:txBody>
      </p:sp>
      <p:sp>
        <p:nvSpPr>
          <p:cNvPr id="7" name="Datumsplatzhalter 6">
            <a:extLst>
              <a:ext uri="{FF2B5EF4-FFF2-40B4-BE49-F238E27FC236}">
                <a16:creationId xmlns:a16="http://schemas.microsoft.com/office/drawing/2014/main" id="{E9300D5A-2358-4BDE-8AD0-414C4ED611F2}"/>
              </a:ext>
            </a:extLst>
          </p:cNvPr>
          <p:cNvSpPr>
            <a:spLocks noGrp="1"/>
          </p:cNvSpPr>
          <p:nvPr>
            <p:ph type="dt" sz="half" idx="14"/>
          </p:nvPr>
        </p:nvSpPr>
        <p:spPr/>
        <p:txBody>
          <a:bodyPr/>
          <a:lstStyle>
            <a:lvl1pPr>
              <a:defRPr>
                <a:solidFill>
                  <a:schemeClr val="bg2"/>
                </a:solidFill>
                <a:latin typeface="Arial" panose="020B0604020202020204" pitchFamily="34" charset="0"/>
              </a:defRPr>
            </a:lvl1pPr>
          </a:lstStyle>
          <a:p>
            <a:fld id="{916088A7-B90F-420A-8E66-8D0FF32A9A66}" type="datetime1">
              <a:rPr lang="de-DE" smtClean="0"/>
              <a:pPr/>
              <a:t>08.10.2025</a:t>
            </a:fld>
            <a:endParaRPr lang="de-DE" dirty="0"/>
          </a:p>
        </p:txBody>
      </p:sp>
      <p:sp>
        <p:nvSpPr>
          <p:cNvPr id="8" name="Fußzeilenplatzhalter 7">
            <a:extLst>
              <a:ext uri="{FF2B5EF4-FFF2-40B4-BE49-F238E27FC236}">
                <a16:creationId xmlns:a16="http://schemas.microsoft.com/office/drawing/2014/main" id="{3494070B-692A-47CC-9F84-5FC408B7815A}"/>
              </a:ext>
            </a:extLst>
          </p:cNvPr>
          <p:cNvSpPr>
            <a:spLocks noGrp="1"/>
          </p:cNvSpPr>
          <p:nvPr>
            <p:ph type="ftr" sz="quarter" idx="15"/>
          </p:nvPr>
        </p:nvSpPr>
        <p:spPr/>
        <p:txBody>
          <a:bodyPr/>
          <a:lstStyle>
            <a:lvl1pPr>
              <a:defRPr>
                <a:latin typeface="Arial" panose="020B0604020202020204" pitchFamily="34" charset="0"/>
              </a:defRPr>
            </a:lvl1pPr>
          </a:lstStyle>
          <a:p>
            <a:r>
              <a:rPr lang="de-DE" dirty="0"/>
              <a:t>Institut / Lehrstuhl / Dezernat </a:t>
            </a:r>
          </a:p>
        </p:txBody>
      </p:sp>
      <p:sp>
        <p:nvSpPr>
          <p:cNvPr id="11" name="Foliennummernplatzhalter 10">
            <a:extLst>
              <a:ext uri="{FF2B5EF4-FFF2-40B4-BE49-F238E27FC236}">
                <a16:creationId xmlns:a16="http://schemas.microsoft.com/office/drawing/2014/main" id="{76F22E22-B305-4BA3-A40C-CD4F970AE340}"/>
              </a:ext>
            </a:extLst>
          </p:cNvPr>
          <p:cNvSpPr>
            <a:spLocks noGrp="1"/>
          </p:cNvSpPr>
          <p:nvPr>
            <p:ph type="sldNum" sz="quarter" idx="16"/>
          </p:nvPr>
        </p:nvSpPr>
        <p:spPr/>
        <p:txBody>
          <a:bodyPr/>
          <a:lstStyle>
            <a:lvl1pPr>
              <a:defRPr>
                <a:solidFill>
                  <a:schemeClr val="bg2"/>
                </a:solidFill>
                <a:latin typeface="Arial" panose="020B0604020202020204" pitchFamily="34" charset="0"/>
              </a:defRPr>
            </a:lvl1pPr>
          </a:lstStyle>
          <a:p>
            <a:fld id="{833FA4B0-7731-EC49-88EA-B5E921ABE78A}" type="slidenum">
              <a:rPr lang="de-DE" smtClean="0"/>
              <a:pPr/>
              <a:t>‹Nr.›</a:t>
            </a:fld>
            <a:endParaRPr lang="de-DE" dirty="0"/>
          </a:p>
        </p:txBody>
      </p:sp>
      <p:sp>
        <p:nvSpPr>
          <p:cNvPr id="14" name="Textplatzhalter 13">
            <a:extLst>
              <a:ext uri="{FF2B5EF4-FFF2-40B4-BE49-F238E27FC236}">
                <a16:creationId xmlns:a16="http://schemas.microsoft.com/office/drawing/2014/main" id="{B5C21017-6096-429D-B5EA-A79AA139C5FE}"/>
              </a:ext>
            </a:extLst>
          </p:cNvPr>
          <p:cNvSpPr>
            <a:spLocks noGrp="1"/>
          </p:cNvSpPr>
          <p:nvPr>
            <p:ph type="body" sz="quarter" idx="17" hasCustomPrompt="1"/>
          </p:nvPr>
        </p:nvSpPr>
        <p:spPr>
          <a:xfrm>
            <a:off x="7297738" y="6092825"/>
            <a:ext cx="4343400" cy="215909"/>
          </a:xfrm>
        </p:spPr>
        <p:txBody>
          <a:bodyPr anchor="ctr">
            <a:noAutofit/>
          </a:bodyPr>
          <a:lstStyle>
            <a:lvl1pPr marL="0" indent="0" algn="r">
              <a:buNone/>
              <a:defRPr sz="800">
                <a:solidFill>
                  <a:schemeClr val="bg2"/>
                </a:solidFill>
                <a:latin typeface="Arial" panose="020B0604020202020204" pitchFamily="34" charset="0"/>
                <a:cs typeface="Arial" panose="020B0604020202020204" pitchFamily="34" charset="0"/>
              </a:defRPr>
            </a:lvl1pPr>
            <a:lvl5pPr>
              <a:defRPr/>
            </a:lvl5pPr>
          </a:lstStyle>
          <a:p>
            <a:pPr lvl="0"/>
            <a:r>
              <a:rPr lang="de-DE" dirty="0"/>
              <a:t>Foto: Bildnachweis</a:t>
            </a:r>
          </a:p>
        </p:txBody>
      </p:sp>
      <p:sp>
        <p:nvSpPr>
          <p:cNvPr id="10" name="Inhaltsplatzhalter 2">
            <a:extLst>
              <a:ext uri="{FF2B5EF4-FFF2-40B4-BE49-F238E27FC236}">
                <a16:creationId xmlns:a16="http://schemas.microsoft.com/office/drawing/2014/main" id="{C6E15BAE-F4EC-49D3-90E9-06D961D15B84}"/>
              </a:ext>
            </a:extLst>
          </p:cNvPr>
          <p:cNvSpPr>
            <a:spLocks noGrp="1"/>
          </p:cNvSpPr>
          <p:nvPr>
            <p:ph sz="half" idx="18"/>
          </p:nvPr>
        </p:nvSpPr>
        <p:spPr>
          <a:xfrm>
            <a:off x="686305" y="1925432"/>
            <a:ext cx="5202867" cy="4167393"/>
          </a:xfrm>
        </p:spPr>
        <p:txBody>
          <a:bodyPr>
            <a:noAutofit/>
          </a:bodyPr>
          <a:lstStyle>
            <a:lvl1pPr>
              <a:buClr>
                <a:schemeClr val="accent2"/>
              </a:buClr>
              <a:defRPr>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58263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5470D71-D16E-50A0-925D-BA8302529E6C}"/>
              </a:ext>
            </a:extLst>
          </p:cNvPr>
          <p:cNvSpPr>
            <a:spLocks noGrp="1"/>
          </p:cNvSpPr>
          <p:nvPr>
            <p:ph type="title"/>
          </p:nvPr>
        </p:nvSpPr>
        <p:spPr>
          <a:xfrm>
            <a:off x="686305" y="491060"/>
            <a:ext cx="10954833" cy="121563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AAF9142C-32A3-29E3-FA58-AB5F5D1D73C4}"/>
              </a:ext>
            </a:extLst>
          </p:cNvPr>
          <p:cNvSpPr>
            <a:spLocks noGrp="1"/>
          </p:cNvSpPr>
          <p:nvPr>
            <p:ph type="body" idx="1"/>
          </p:nvPr>
        </p:nvSpPr>
        <p:spPr>
          <a:xfrm>
            <a:off x="687600" y="1922400"/>
            <a:ext cx="10953538" cy="4170624"/>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AB9B9DB8-3727-FEA1-3D37-DE24327B53C6}"/>
              </a:ext>
            </a:extLst>
          </p:cNvPr>
          <p:cNvSpPr>
            <a:spLocks noGrp="1"/>
          </p:cNvSpPr>
          <p:nvPr>
            <p:ph type="dt" sz="half" idx="2"/>
          </p:nvPr>
        </p:nvSpPr>
        <p:spPr>
          <a:xfrm>
            <a:off x="7676227" y="6323366"/>
            <a:ext cx="1221711" cy="244830"/>
          </a:xfrm>
          <a:prstGeom prst="rect">
            <a:avLst/>
          </a:prstGeom>
        </p:spPr>
        <p:txBody>
          <a:bodyPr vert="horz" lIns="0" tIns="0" rIns="0" bIns="0" rtlCol="0" anchor="ctr" anchorCtr="0"/>
          <a:lstStyle>
            <a:lvl1pPr algn="l">
              <a:defRPr sz="1050" b="0" i="0">
                <a:solidFill>
                  <a:schemeClr val="bg2"/>
                </a:solidFill>
                <a:latin typeface="Arial" panose="020B0604020202020204" pitchFamily="34" charset="0"/>
              </a:defRPr>
            </a:lvl1pPr>
          </a:lstStyle>
          <a:p>
            <a:fld id="{0CDE434B-56C1-4192-9646-A540D98173F3}" type="datetime1">
              <a:rPr lang="de-DE" smtClean="0"/>
              <a:pPr/>
              <a:t>08.10.2025</a:t>
            </a:fld>
            <a:endParaRPr lang="de-DE" dirty="0"/>
          </a:p>
        </p:txBody>
      </p:sp>
      <p:sp>
        <p:nvSpPr>
          <p:cNvPr id="6" name="Foliennummernplatzhalter 5">
            <a:extLst>
              <a:ext uri="{FF2B5EF4-FFF2-40B4-BE49-F238E27FC236}">
                <a16:creationId xmlns:a16="http://schemas.microsoft.com/office/drawing/2014/main" id="{EE071991-F9E6-D3A5-AE88-C9E13C745F0C}"/>
              </a:ext>
            </a:extLst>
          </p:cNvPr>
          <p:cNvSpPr>
            <a:spLocks noGrp="1"/>
          </p:cNvSpPr>
          <p:nvPr>
            <p:ph type="sldNum" sz="quarter" idx="4"/>
          </p:nvPr>
        </p:nvSpPr>
        <p:spPr>
          <a:xfrm>
            <a:off x="8897938" y="6323366"/>
            <a:ext cx="2743200" cy="244830"/>
          </a:xfrm>
          <a:prstGeom prst="rect">
            <a:avLst/>
          </a:prstGeom>
        </p:spPr>
        <p:txBody>
          <a:bodyPr vert="horz" lIns="0" tIns="0" rIns="0" bIns="0" rtlCol="0" anchor="ctr" anchorCtr="0"/>
          <a:lstStyle>
            <a:lvl1pPr algn="r">
              <a:defRPr sz="1100" b="1" i="0">
                <a:solidFill>
                  <a:schemeClr val="bg2"/>
                </a:solidFill>
                <a:latin typeface="Arial" panose="020B0604020202020204" pitchFamily="34" charset="0"/>
              </a:defRPr>
            </a:lvl1pPr>
          </a:lstStyle>
          <a:p>
            <a:fld id="{833FA4B0-7731-EC49-88EA-B5E921ABE78A}" type="slidenum">
              <a:rPr lang="de-DE" smtClean="0"/>
              <a:pPr/>
              <a:t>‹Nr.›</a:t>
            </a:fld>
            <a:endParaRPr lang="de-DE" dirty="0"/>
          </a:p>
        </p:txBody>
      </p:sp>
      <p:sp>
        <p:nvSpPr>
          <p:cNvPr id="12" name="Fußzeilenplatzhalter 11">
            <a:extLst>
              <a:ext uri="{FF2B5EF4-FFF2-40B4-BE49-F238E27FC236}">
                <a16:creationId xmlns:a16="http://schemas.microsoft.com/office/drawing/2014/main" id="{625F8F00-DDB6-EAC2-94F0-6E3DE70682E1}"/>
              </a:ext>
            </a:extLst>
          </p:cNvPr>
          <p:cNvSpPr>
            <a:spLocks noGrp="1"/>
          </p:cNvSpPr>
          <p:nvPr>
            <p:ph type="ftr" sz="quarter" idx="3"/>
          </p:nvPr>
        </p:nvSpPr>
        <p:spPr>
          <a:xfrm>
            <a:off x="4072128" y="6323366"/>
            <a:ext cx="3596668" cy="244830"/>
          </a:xfrm>
          <a:prstGeom prst="rect">
            <a:avLst/>
          </a:prstGeom>
        </p:spPr>
        <p:txBody>
          <a:bodyPr vert="horz" lIns="0" tIns="0" rIns="0" bIns="0" rtlCol="0" anchor="ctr" anchorCtr="0"/>
          <a:lstStyle>
            <a:lvl1pPr algn="l">
              <a:defRPr sz="1050" b="0" i="0">
                <a:solidFill>
                  <a:schemeClr val="bg2"/>
                </a:solidFill>
                <a:latin typeface="Albert Sans" pitchFamily="2" charset="0"/>
              </a:defRPr>
            </a:lvl1pPr>
          </a:lstStyle>
          <a:p>
            <a:r>
              <a:rPr lang="de-DE" dirty="0" err="1">
                <a:latin typeface="Arial" panose="020B0604020202020204" pitchFamily="34" charset="0"/>
              </a:rPr>
              <a:t>ZfL</a:t>
            </a:r>
            <a:r>
              <a:rPr lang="de-DE" dirty="0">
                <a:latin typeface="Arial" panose="020B0604020202020204" pitchFamily="34" charset="0"/>
              </a:rPr>
              <a:t> / Thema / </a:t>
            </a:r>
            <a:r>
              <a:rPr lang="de-DE" dirty="0" err="1">
                <a:latin typeface="Arial" panose="020B0604020202020204" pitchFamily="34" charset="0"/>
              </a:rPr>
              <a:t>xy</a:t>
            </a:r>
            <a:endParaRPr lang="de-DE" dirty="0">
              <a:latin typeface="Arial" panose="020B0604020202020204" pitchFamily="34" charset="0"/>
            </a:endParaRPr>
          </a:p>
        </p:txBody>
      </p:sp>
      <p:pic>
        <p:nvPicPr>
          <p:cNvPr id="10" name="Grafik 9">
            <a:extLst>
              <a:ext uri="{FF2B5EF4-FFF2-40B4-BE49-F238E27FC236}">
                <a16:creationId xmlns:a16="http://schemas.microsoft.com/office/drawing/2014/main" id="{36C221CA-F2CD-4556-92D4-267ADF2C1591}"/>
              </a:ext>
            </a:extLst>
          </p:cNvPr>
          <p:cNvPicPr>
            <a:picLocks noChangeAspect="1"/>
          </p:cNvPicPr>
          <p:nvPr userDrawn="1"/>
        </p:nvPicPr>
        <p:blipFill>
          <a:blip r:embed="rId16"/>
          <a:stretch>
            <a:fillRect/>
          </a:stretch>
        </p:blipFill>
        <p:spPr>
          <a:xfrm>
            <a:off x="528070" y="5914980"/>
            <a:ext cx="3418507" cy="893529"/>
          </a:xfrm>
          <a:prstGeom prst="rect">
            <a:avLst/>
          </a:prstGeom>
        </p:spPr>
      </p:pic>
    </p:spTree>
    <p:extLst>
      <p:ext uri="{BB962C8B-B14F-4D97-AF65-F5344CB8AC3E}">
        <p14:creationId xmlns:p14="http://schemas.microsoft.com/office/powerpoint/2010/main" val="185716683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9" r:id="rId3"/>
    <p:sldLayoutId id="2147483663" r:id="rId4"/>
    <p:sldLayoutId id="2147483661" r:id="rId5"/>
    <p:sldLayoutId id="2147483668" r:id="rId6"/>
    <p:sldLayoutId id="2147483650" r:id="rId7"/>
    <p:sldLayoutId id="2147483660" r:id="rId8"/>
    <p:sldLayoutId id="2147483652" r:id="rId9"/>
    <p:sldLayoutId id="2147483651" r:id="rId10"/>
    <p:sldLayoutId id="2147483664" r:id="rId11"/>
    <p:sldLayoutId id="2147483662" r:id="rId12"/>
    <p:sldLayoutId id="2147483665" r:id="rId13"/>
    <p:sldLayoutId id="2147483670" r:id="rId14"/>
  </p:sldLayoutIdLst>
  <p:hf sldNum="0" hdr="0"/>
  <p:txStyles>
    <p:titleStyle>
      <a:lvl1pPr algn="l" defTabSz="914400" rtl="0" eaLnBrk="1" latinLnBrk="0" hangingPunct="1">
        <a:lnSpc>
          <a:spcPct val="90000"/>
        </a:lnSpc>
        <a:spcBef>
          <a:spcPct val="0"/>
        </a:spcBef>
        <a:buNone/>
        <a:defRPr sz="3200" b="1" i="0" kern="1200" cap="all" baseline="0">
          <a:solidFill>
            <a:schemeClr val="accent1"/>
          </a:solidFill>
          <a:latin typeface="Arial" panose="020B0604020202020204" pitchFamily="34" charset="0"/>
          <a:ea typeface="+mj-ea"/>
          <a:cs typeface="+mj-cs"/>
        </a:defRPr>
      </a:lvl1pPr>
    </p:titleStyle>
    <p:body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438" userDrawn="1">
          <p15:clr>
            <a:srgbClr val="F26B43"/>
          </p15:clr>
        </p15:guide>
        <p15:guide id="3" pos="7333" userDrawn="1">
          <p15:clr>
            <a:srgbClr val="F26B43"/>
          </p15:clr>
        </p15:guide>
        <p15:guide id="4" orient="horz" pos="3838" userDrawn="1">
          <p15:clr>
            <a:srgbClr val="F26B43"/>
          </p15:clr>
        </p15:guide>
        <p15:guide id="5" orient="horz" pos="1207" userDrawn="1">
          <p15:clr>
            <a:srgbClr val="F26B43"/>
          </p15:clr>
        </p15:guide>
        <p15:guide id="6" orient="horz" pos="40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2.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forms.zflkoeln.de/form/prompt-regelklasse"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zfl-prompt@uni-koeln.de"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forms.zflkoeln.de/form/abfrage-zentrale-nachhol-abschlu"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zfl-lernen.de/online-kurs/praxisphasentransparenz/eop-digitaler-begleitkurs/informationen-eop/"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mailto:zfl-prompt@uni-koeln.de" TargetMode="External"/><Relationship Id="rId4" Type="http://schemas.openxmlformats.org/officeDocument/2006/relationships/hyperlink" Target="https://www.ilias.uni-koeln.de/ilias/goto_uk_exc_3513833.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zfl-prompt@uni-koeln.de"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zfl-lernen.de/online-kurs/praxisphasentransparenz/eop-digitaler-begleitkur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zfl-lernen.de/online-kurs/praxisphasentransparenz/eop-digitaler-begleitkurs/"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zfl-lernen.de/online-kurs/praxisphasentransparenz/eop-digitaler-begleitkurs/kernthemen-eop/"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hyperlink" Target="https://zfl-lernen.de/online-kurs/praxisphasentransparenz/eop-digitaler-begleitkurs/forschendes-lernen-eop/"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hyperlink" Target="https://zfl-lernen.de/online-kurs/praxisphasentransparenz/eop-digitaler-begleitkurs/portfolio-eop/"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hyperlink" Target="https://zfl-lernen.de/online-kurs/praxisphasentransparenz/eop-digitaler-begleitkurs/portfolio-eop/?h5pPortfolioChapter=a447f118-a039-4b24-a259-65b8cfa39a9c&amp;h5pPortfolioToTop=true&amp;h5pPortfolioId=1170" TargetMode="Externa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package" Target="../embeddings/Microsoft_PowerPoint_Presentation.pptx"/><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hyperlink" Target="http://www.linkedin.com/company/zflkoeln/" TargetMode="External"/><Relationship Id="rId4" Type="http://schemas.openxmlformats.org/officeDocument/2006/relationships/hyperlink" Target="https://www.instagram.com/zflkoeln/"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digilehre.zflkoeln.de/eop-begleitkurs-digital/portfolio-1/"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zfl.uni-koeln.de/praxisphasen/projekte/prompt-bildungsteilhabe-staerk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E54626-4F3E-0F04-4475-0CDC7F75EB4C}"/>
              </a:ext>
            </a:extLst>
          </p:cNvPr>
          <p:cNvSpPr>
            <a:spLocks noGrp="1"/>
          </p:cNvSpPr>
          <p:nvPr>
            <p:ph type="ctrTitle"/>
          </p:nvPr>
        </p:nvSpPr>
        <p:spPr>
          <a:xfrm>
            <a:off x="707570" y="1928802"/>
            <a:ext cx="9561843" cy="2133241"/>
          </a:xfrm>
        </p:spPr>
        <p:txBody>
          <a:bodyPr/>
          <a:lstStyle/>
          <a:p>
            <a:r>
              <a:rPr lang="de-DE" dirty="0"/>
              <a:t>Das EOP bei</a:t>
            </a:r>
            <a:br>
              <a:rPr lang="de-DE" dirty="0"/>
            </a:br>
            <a:br>
              <a:rPr lang="de-DE" dirty="0"/>
            </a:br>
            <a:r>
              <a:rPr lang="de-DE" dirty="0"/>
              <a:t>In der Regelklasse  </a:t>
            </a:r>
          </a:p>
        </p:txBody>
      </p:sp>
      <p:sp>
        <p:nvSpPr>
          <p:cNvPr id="3" name="Untertitel 2">
            <a:extLst>
              <a:ext uri="{FF2B5EF4-FFF2-40B4-BE49-F238E27FC236}">
                <a16:creationId xmlns:a16="http://schemas.microsoft.com/office/drawing/2014/main" id="{D54B73FF-10BA-43C0-B854-F1635B6113C3}"/>
              </a:ext>
            </a:extLst>
          </p:cNvPr>
          <p:cNvSpPr>
            <a:spLocks noGrp="1"/>
          </p:cNvSpPr>
          <p:nvPr>
            <p:ph type="subTitle" idx="1"/>
          </p:nvPr>
        </p:nvSpPr>
        <p:spPr>
          <a:xfrm>
            <a:off x="707570" y="4341950"/>
            <a:ext cx="9561843" cy="1686876"/>
          </a:xfrm>
        </p:spPr>
        <p:txBody>
          <a:bodyPr/>
          <a:lstStyle/>
          <a:p>
            <a:r>
              <a:rPr lang="de-DE" dirty="0"/>
              <a:t>Organisation, Orientierung, Reflexion</a:t>
            </a:r>
          </a:p>
          <a:p>
            <a:endParaRPr lang="de-DE" dirty="0"/>
          </a:p>
          <a:p>
            <a:r>
              <a:rPr lang="de-DE" sz="2000" dirty="0"/>
              <a:t>1. Sitzung </a:t>
            </a:r>
          </a:p>
        </p:txBody>
      </p:sp>
      <p:sp>
        <p:nvSpPr>
          <p:cNvPr id="4" name="Datumsplatzhalter 3">
            <a:extLst>
              <a:ext uri="{FF2B5EF4-FFF2-40B4-BE49-F238E27FC236}">
                <a16:creationId xmlns:a16="http://schemas.microsoft.com/office/drawing/2014/main" id="{85F08A63-DB31-7EE4-85A7-B03C7973FE87}"/>
              </a:ext>
            </a:extLst>
          </p:cNvPr>
          <p:cNvSpPr>
            <a:spLocks noGrp="1"/>
          </p:cNvSpPr>
          <p:nvPr>
            <p:ph type="dt" sz="half" idx="14"/>
          </p:nvPr>
        </p:nvSpPr>
        <p:spPr/>
        <p:txBody>
          <a:bodyPr/>
          <a:lstStyle/>
          <a:p>
            <a:fld id="{5B7AFE83-4F19-462B-9CDE-B0F73FB92808}" type="datetime1">
              <a:rPr lang="de-DE" smtClean="0"/>
              <a:pPr/>
              <a:t>08.10.2025</a:t>
            </a:fld>
            <a:endParaRPr lang="de-DE" dirty="0"/>
          </a:p>
        </p:txBody>
      </p:sp>
      <p:pic>
        <p:nvPicPr>
          <p:cNvPr id="6" name="Grafik 5">
            <a:extLst>
              <a:ext uri="{FF2B5EF4-FFF2-40B4-BE49-F238E27FC236}">
                <a16:creationId xmlns:a16="http://schemas.microsoft.com/office/drawing/2014/main" id="{FD9F38B0-438A-4199-D137-FFA8A2B01453}"/>
              </a:ext>
            </a:extLst>
          </p:cNvPr>
          <p:cNvPicPr/>
          <p:nvPr/>
        </p:nvPicPr>
        <p:blipFill>
          <a:blip r:embed="rId2"/>
          <a:stretch/>
        </p:blipFill>
        <p:spPr bwMode="auto">
          <a:xfrm>
            <a:off x="4403499" y="1555592"/>
            <a:ext cx="4494440" cy="1940417"/>
          </a:xfrm>
          <a:prstGeom prst="rect">
            <a:avLst/>
          </a:prstGeom>
          <a:ln w="0">
            <a:noFill/>
          </a:ln>
        </p:spPr>
      </p:pic>
    </p:spTree>
    <p:extLst>
      <p:ext uri="{BB962C8B-B14F-4D97-AF65-F5344CB8AC3E}">
        <p14:creationId xmlns:p14="http://schemas.microsoft.com/office/powerpoint/2010/main" val="1381669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Bild 7" descr="WEICHENSTELLUNG_RGB_1.jpg">
            <a:extLst>
              <a:ext uri="{FF2B5EF4-FFF2-40B4-BE49-F238E27FC236}">
                <a16:creationId xmlns:a16="http://schemas.microsoft.com/office/drawing/2014/main" id="{47FD6282-ACF3-91E3-9EA2-3F7F8AAA7400}"/>
              </a:ext>
            </a:extLst>
          </p:cNvPr>
          <p:cNvPicPr>
            <a:picLocks noChangeAspect="1"/>
          </p:cNvPicPr>
          <p:nvPr/>
        </p:nvPicPr>
        <p:blipFill>
          <a:blip r:embed="rId3">
            <a:clrChange>
              <a:clrFrom>
                <a:srgbClr val="FFFFFF"/>
              </a:clrFrom>
              <a:clrTo>
                <a:srgbClr val="FFFFFF">
                  <a:alpha val="0"/>
                </a:srgbClr>
              </a:clrTo>
            </a:clrChange>
          </a:blip>
          <a:stretch/>
        </p:blipFill>
        <p:spPr bwMode="auto">
          <a:xfrm>
            <a:off x="164559" y="0"/>
            <a:ext cx="2555945" cy="1426901"/>
          </a:xfrm>
          <a:prstGeom prst="rect">
            <a:avLst/>
          </a:prstGeom>
        </p:spPr>
      </p:pic>
      <p:pic>
        <p:nvPicPr>
          <p:cNvPr id="3" name="Grafik 2">
            <a:extLst>
              <a:ext uri="{FF2B5EF4-FFF2-40B4-BE49-F238E27FC236}">
                <a16:creationId xmlns:a16="http://schemas.microsoft.com/office/drawing/2014/main" id="{DE139255-CBBE-E867-67BD-5C17DB406304}"/>
              </a:ext>
            </a:extLst>
          </p:cNvPr>
          <p:cNvPicPr>
            <a:picLocks noChangeAspect="1"/>
          </p:cNvPicPr>
          <p:nvPr/>
        </p:nvPicPr>
        <p:blipFill>
          <a:blip r:embed="rId4"/>
          <a:stretch/>
        </p:blipFill>
        <p:spPr bwMode="auto">
          <a:xfrm>
            <a:off x="9155636" y="188817"/>
            <a:ext cx="2871805" cy="1238083"/>
          </a:xfrm>
          <a:prstGeom prst="rect">
            <a:avLst/>
          </a:prstGeom>
        </p:spPr>
      </p:pic>
      <p:sp>
        <p:nvSpPr>
          <p:cNvPr id="5" name="Textfeld 4">
            <a:extLst>
              <a:ext uri="{FF2B5EF4-FFF2-40B4-BE49-F238E27FC236}">
                <a16:creationId xmlns:a16="http://schemas.microsoft.com/office/drawing/2014/main" id="{47820069-F475-85A5-19F0-654F984952D0}"/>
              </a:ext>
            </a:extLst>
          </p:cNvPr>
          <p:cNvSpPr txBox="1"/>
          <p:nvPr/>
        </p:nvSpPr>
        <p:spPr>
          <a:xfrm>
            <a:off x="679173" y="2311099"/>
            <a:ext cx="10833653" cy="3877985"/>
          </a:xfrm>
          <a:prstGeom prst="rect">
            <a:avLst/>
          </a:prstGeom>
          <a:noFill/>
        </p:spPr>
        <p:txBody>
          <a:bodyPr wrap="square" rtlCol="0">
            <a:spAutoFit/>
          </a:bodyPr>
          <a:lstStyle/>
          <a:p>
            <a:pPr marL="342900" indent="-342900">
              <a:lnSpc>
                <a:spcPct val="150000"/>
              </a:lnSpc>
              <a:buFont typeface="Wingdings" pitchFamily="2" charset="2"/>
              <a:buChar char="ü"/>
            </a:pPr>
            <a:r>
              <a:rPr lang="de-DE" sz="2000" dirty="0"/>
              <a:t>Vielfältige </a:t>
            </a:r>
            <a:r>
              <a:rPr lang="de-DE" sz="2000" b="1" dirty="0">
                <a:latin typeface="Arial" panose="020B0604020202020204" pitchFamily="34" charset="0"/>
                <a:cs typeface="Arial" panose="020B0604020202020204" pitchFamily="34" charset="0"/>
              </a:rPr>
              <a:t>Praxiserfahrungen</a:t>
            </a:r>
            <a:r>
              <a:rPr lang="de-DE" sz="2000" dirty="0"/>
              <a:t> sammeln</a:t>
            </a:r>
            <a:endParaRPr lang="en-US" sz="2000" dirty="0"/>
          </a:p>
          <a:p>
            <a:pPr marL="342900" indent="-342900">
              <a:lnSpc>
                <a:spcPct val="150000"/>
              </a:lnSpc>
              <a:buFont typeface="Wingdings" pitchFamily="2" charset="2"/>
              <a:buChar char="ü"/>
            </a:pPr>
            <a:r>
              <a:rPr lang="de-DE" sz="2000" dirty="0">
                <a:latin typeface="Arial" panose="020B0604020202020204" pitchFamily="34" charset="0"/>
                <a:cs typeface="Arial" panose="020B0604020202020204" pitchFamily="34" charset="0"/>
              </a:rPr>
              <a:t>Aktiv für mehr </a:t>
            </a:r>
            <a:r>
              <a:rPr lang="de-DE" sz="2000" b="1" dirty="0">
                <a:latin typeface="Arial" panose="020B0604020202020204" pitchFamily="34" charset="0"/>
                <a:cs typeface="Arial" panose="020B0604020202020204" pitchFamily="34" charset="0"/>
              </a:rPr>
              <a:t>Bildungsgerechtigkeit</a:t>
            </a:r>
            <a:r>
              <a:rPr lang="de-DE" sz="2000" dirty="0">
                <a:latin typeface="Arial" panose="020B0604020202020204" pitchFamily="34" charset="0"/>
                <a:cs typeface="Arial" panose="020B0604020202020204" pitchFamily="34" charset="0"/>
              </a:rPr>
              <a:t> einsetzen</a:t>
            </a:r>
            <a:endParaRPr lang="en-US" sz="2000" dirty="0">
              <a:latin typeface="Arial" panose="020B0604020202020204" pitchFamily="34" charset="0"/>
              <a:cs typeface="Arial" panose="020B0604020202020204" pitchFamily="34" charset="0"/>
            </a:endParaRPr>
          </a:p>
          <a:p>
            <a:pPr marL="342900" indent="-342900">
              <a:lnSpc>
                <a:spcPct val="150000"/>
              </a:lnSpc>
              <a:buFont typeface="Wingdings" pitchFamily="2" charset="2"/>
              <a:buChar char="ü"/>
            </a:pPr>
            <a:r>
              <a:rPr lang="de-DE" sz="2000" dirty="0">
                <a:latin typeface="Arial" panose="020B0604020202020204" pitchFamily="34" charset="0"/>
                <a:cs typeface="Arial" panose="020B0604020202020204" pitchFamily="34" charset="0"/>
              </a:rPr>
              <a:t>Kinder &amp; Jugendliche in ihrer </a:t>
            </a:r>
            <a:r>
              <a:rPr lang="de-DE" sz="2000" b="1" dirty="0">
                <a:latin typeface="Arial" panose="020B0604020202020204" pitchFamily="34" charset="0"/>
                <a:cs typeface="Arial" panose="020B0604020202020204" pitchFamily="34" charset="0"/>
              </a:rPr>
              <a:t>Entwicklung</a:t>
            </a:r>
            <a:r>
              <a:rPr lang="de-DE" sz="2000" dirty="0">
                <a:latin typeface="Arial" panose="020B0604020202020204" pitchFamily="34" charset="0"/>
                <a:cs typeface="Arial" panose="020B0604020202020204" pitchFamily="34" charset="0"/>
              </a:rPr>
              <a:t> begleiten</a:t>
            </a:r>
            <a:endParaRPr lang="en-US" sz="2000" dirty="0">
              <a:latin typeface="Arial" panose="020B0604020202020204" pitchFamily="34" charset="0"/>
              <a:cs typeface="Arial" panose="020B0604020202020204" pitchFamily="34" charset="0"/>
            </a:endParaRPr>
          </a:p>
          <a:p>
            <a:pPr marL="342900" indent="-342900">
              <a:lnSpc>
                <a:spcPct val="150000"/>
              </a:lnSpc>
              <a:buFont typeface="Wingdings" pitchFamily="2" charset="2"/>
              <a:buChar char="ü"/>
            </a:pPr>
            <a:r>
              <a:rPr lang="de-DE" sz="2000" b="1" dirty="0">
                <a:latin typeface="Arial" panose="020B0604020202020204" pitchFamily="34" charset="0"/>
                <a:cs typeface="Arial" panose="020B0604020202020204" pitchFamily="34" charset="0"/>
              </a:rPr>
              <a:t>Eigenständig</a:t>
            </a:r>
            <a:r>
              <a:rPr lang="de-DE" sz="2000" dirty="0">
                <a:latin typeface="Arial" panose="020B0604020202020204" pitchFamily="34" charset="0"/>
                <a:cs typeface="Arial" panose="020B0604020202020204" pitchFamily="34" charset="0"/>
              </a:rPr>
              <a:t> Unterricht mit Kleingruppen erproben</a:t>
            </a:r>
          </a:p>
          <a:p>
            <a:pPr marL="342900" indent="-342900">
              <a:lnSpc>
                <a:spcPct val="150000"/>
              </a:lnSpc>
              <a:buFont typeface="Wingdings" pitchFamily="2" charset="2"/>
              <a:buChar char="ü"/>
            </a:pPr>
            <a:r>
              <a:rPr lang="de-DE" sz="2000" dirty="0">
                <a:latin typeface="Arial" panose="020B0604020202020204" pitchFamily="34" charset="0"/>
                <a:cs typeface="Arial" panose="020B0604020202020204" pitchFamily="34" charset="0"/>
              </a:rPr>
              <a:t>Enge, professionelle </a:t>
            </a:r>
            <a:r>
              <a:rPr lang="de-DE" sz="2000" b="1" dirty="0">
                <a:latin typeface="Arial" panose="020B0604020202020204" pitchFamily="34" charset="0"/>
                <a:cs typeface="Arial" panose="020B0604020202020204" pitchFamily="34" charset="0"/>
              </a:rPr>
              <a:t>Unterstützung </a:t>
            </a:r>
            <a:r>
              <a:rPr lang="de-DE" sz="2000" dirty="0">
                <a:latin typeface="Arial" panose="020B0604020202020204" pitchFamily="34" charset="0"/>
                <a:cs typeface="Arial" panose="020B0604020202020204" pitchFamily="34" charset="0"/>
              </a:rPr>
              <a:t>durch das </a:t>
            </a:r>
            <a:r>
              <a:rPr lang="de-DE" sz="2000" dirty="0" err="1">
                <a:latin typeface="Arial" panose="020B0604020202020204" pitchFamily="34" charset="0"/>
                <a:cs typeface="Arial" panose="020B0604020202020204" pitchFamily="34" charset="0"/>
              </a:rPr>
              <a:t>ZfL</a:t>
            </a:r>
            <a:r>
              <a:rPr lang="de-DE" sz="2000" dirty="0">
                <a:latin typeface="Arial" panose="020B0604020202020204" pitchFamily="34" charset="0"/>
                <a:cs typeface="Arial" panose="020B0604020202020204" pitchFamily="34" charset="0"/>
              </a:rPr>
              <a:t> &amp; </a:t>
            </a:r>
          </a:p>
          <a:p>
            <a:pPr>
              <a:lnSpc>
                <a:spcPct val="150000"/>
              </a:lnSpc>
            </a:pPr>
            <a:r>
              <a:rPr lang="de-DE" sz="2000" dirty="0">
                <a:latin typeface="Arial" panose="020B0604020202020204" pitchFamily="34" charset="0"/>
                <a:cs typeface="Arial" panose="020B0604020202020204" pitchFamily="34" charset="0"/>
              </a:rPr>
              <a:t>     Kooperationspartner*innen</a:t>
            </a:r>
            <a:endParaRPr lang="en-US" sz="2000" dirty="0">
              <a:latin typeface="Arial" panose="020B0604020202020204" pitchFamily="34" charset="0"/>
              <a:cs typeface="Arial" panose="020B0604020202020204" pitchFamily="34" charset="0"/>
            </a:endParaRPr>
          </a:p>
          <a:p>
            <a:pPr marL="342900" indent="-342900">
              <a:lnSpc>
                <a:spcPct val="150000"/>
              </a:lnSpc>
              <a:buFont typeface="Wingdings" pitchFamily="2" charset="2"/>
              <a:buChar char="ü"/>
            </a:pPr>
            <a:r>
              <a:rPr lang="de-DE" sz="2000" dirty="0">
                <a:latin typeface="Arial" panose="020B0604020202020204" pitchFamily="34" charset="0"/>
                <a:cs typeface="Arial" panose="020B0604020202020204" pitchFamily="34" charset="0"/>
              </a:rPr>
              <a:t>Gesicherter </a:t>
            </a:r>
            <a:r>
              <a:rPr lang="de-DE" sz="2000" b="1" dirty="0">
                <a:latin typeface="Arial" panose="020B0604020202020204" pitchFamily="34" charset="0"/>
                <a:cs typeface="Arial" panose="020B0604020202020204" pitchFamily="34" charset="0"/>
              </a:rPr>
              <a:t>Praktikumsplatz</a:t>
            </a:r>
            <a:endParaRPr lang="en-US" sz="2000" b="1" dirty="0">
              <a:latin typeface="Arial" panose="020B0604020202020204" pitchFamily="34" charset="0"/>
              <a:cs typeface="Arial" panose="020B0604020202020204" pitchFamily="34" charset="0"/>
            </a:endParaRPr>
          </a:p>
          <a:p>
            <a:pPr marL="285750" indent="-285750">
              <a:buFont typeface="Wingdings" pitchFamily="2" charset="2"/>
              <a:buChar char="ü"/>
            </a:pPr>
            <a:endParaRPr lang="en-US" dirty="0">
              <a:latin typeface="Arial" panose="020B0604020202020204" pitchFamily="34" charset="0"/>
              <a:cs typeface="Arial" panose="020B0604020202020204" pitchFamily="34" charset="0"/>
            </a:endParaRPr>
          </a:p>
          <a:p>
            <a:endParaRPr lang="de-DE" dirty="0"/>
          </a:p>
        </p:txBody>
      </p:sp>
      <p:pic>
        <p:nvPicPr>
          <p:cNvPr id="6" name="Grafik 5" descr="Ein Bild, das Mobiliar, Kleidung, Im Haus, Person enthält.&#10;&#10;Automatisch generierte Beschreibung">
            <a:extLst>
              <a:ext uri="{FF2B5EF4-FFF2-40B4-BE49-F238E27FC236}">
                <a16:creationId xmlns:a16="http://schemas.microsoft.com/office/drawing/2014/main" id="{D1C5DE32-C614-3E01-C8F8-63D43C177D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8241509" y="2202588"/>
            <a:ext cx="2917019" cy="4383527"/>
          </a:xfrm>
          <a:prstGeom prst="rect">
            <a:avLst/>
          </a:prstGeom>
        </p:spPr>
      </p:pic>
      <p:sp>
        <p:nvSpPr>
          <p:cNvPr id="10" name="Textfeld 9">
            <a:extLst>
              <a:ext uri="{FF2B5EF4-FFF2-40B4-BE49-F238E27FC236}">
                <a16:creationId xmlns:a16="http://schemas.microsoft.com/office/drawing/2014/main" id="{0E7022E6-CF46-CEC7-3E59-79E42E7E91E3}"/>
              </a:ext>
            </a:extLst>
          </p:cNvPr>
          <p:cNvSpPr txBox="1"/>
          <p:nvPr/>
        </p:nvSpPr>
        <p:spPr bwMode="auto">
          <a:xfrm>
            <a:off x="803029" y="1376104"/>
            <a:ext cx="10585939" cy="907941"/>
          </a:xfrm>
          <a:prstGeom prst="rect">
            <a:avLst/>
          </a:prstGeom>
          <a:noFill/>
        </p:spPr>
        <p:txBody>
          <a:bodyPr wrap="square" rtlCol="0">
            <a:spAutoFit/>
          </a:bodyPr>
          <a:lstStyle/>
          <a:p>
            <a:pPr algn="ctr"/>
            <a:r>
              <a:rPr lang="de-DE" sz="3500" b="1" dirty="0">
                <a:solidFill>
                  <a:schemeClr val="bg2"/>
                </a:solidFill>
                <a:latin typeface="Arial" panose="020B0604020202020204" pitchFamily="34" charset="0"/>
                <a:cs typeface="Arial" panose="020B0604020202020204" pitchFamily="34" charset="0"/>
              </a:rPr>
              <a:t>Warum mitmachen?</a:t>
            </a:r>
          </a:p>
          <a:p>
            <a:endParaRPr lang="de-D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9C433-5B73-6E90-8A9C-F2C6F2AE9D70}"/>
            </a:ext>
          </a:extLst>
        </p:cNvPr>
        <p:cNvGrpSpPr/>
        <p:nvPr/>
      </p:nvGrpSpPr>
      <p:grpSpPr>
        <a:xfrm>
          <a:off x="0" y="0"/>
          <a:ext cx="0" cy="0"/>
          <a:chOff x="0" y="0"/>
          <a:chExt cx="0" cy="0"/>
        </a:xfrm>
      </p:grpSpPr>
      <p:pic>
        <p:nvPicPr>
          <p:cNvPr id="7" name="Grafik 6" descr="Ein Bild, das Entwurf, Clipart, Darstellung, Design enthält.&#10;&#10;KI-generierte Inhalte können fehlerhaft sein.">
            <a:extLst>
              <a:ext uri="{FF2B5EF4-FFF2-40B4-BE49-F238E27FC236}">
                <a16:creationId xmlns:a16="http://schemas.microsoft.com/office/drawing/2014/main" id="{519AFBF2-5DBC-D2BA-80D2-9C4853F74C2C}"/>
              </a:ext>
            </a:extLst>
          </p:cNvPr>
          <p:cNvPicPr>
            <a:picLocks noChangeAspect="1"/>
          </p:cNvPicPr>
          <p:nvPr/>
        </p:nvPicPr>
        <p:blipFill>
          <a:blip r:embed="rId3"/>
          <a:stretch>
            <a:fillRect/>
          </a:stretch>
        </p:blipFill>
        <p:spPr>
          <a:xfrm>
            <a:off x="5710106" y="1495974"/>
            <a:ext cx="4741919" cy="3502937"/>
          </a:xfrm>
          <a:prstGeom prst="rect">
            <a:avLst/>
          </a:prstGeom>
        </p:spPr>
      </p:pic>
      <p:sp>
        <p:nvSpPr>
          <p:cNvPr id="2" name="Inhaltsplatzhalter 1">
            <a:extLst>
              <a:ext uri="{FF2B5EF4-FFF2-40B4-BE49-F238E27FC236}">
                <a16:creationId xmlns:a16="http://schemas.microsoft.com/office/drawing/2014/main" id="{DC776BFF-921F-EFCE-504D-E2F428AD929F}"/>
              </a:ext>
            </a:extLst>
          </p:cNvPr>
          <p:cNvSpPr>
            <a:spLocks noGrp="1"/>
          </p:cNvSpPr>
          <p:nvPr>
            <p:ph sz="half" idx="1"/>
          </p:nvPr>
        </p:nvSpPr>
        <p:spPr>
          <a:xfrm>
            <a:off x="838705" y="4247127"/>
            <a:ext cx="10954833" cy="1503568"/>
          </a:xfrm>
        </p:spPr>
        <p:txBody>
          <a:bodyPr/>
          <a:lstStyle/>
          <a:p>
            <a:r>
              <a:rPr lang="de-DE" dirty="0"/>
              <a:t>Notieren Sie sich Ihre Fragen zum Begleitseminar.</a:t>
            </a:r>
          </a:p>
          <a:p>
            <a:endParaRPr lang="de-DE" dirty="0"/>
          </a:p>
          <a:p>
            <a:r>
              <a:rPr lang="de-DE" dirty="0"/>
              <a:t>Nach den jetzt folgenden Informationen klären wir die dann noch offenen Fragen.</a:t>
            </a:r>
          </a:p>
        </p:txBody>
      </p:sp>
      <p:sp>
        <p:nvSpPr>
          <p:cNvPr id="4" name="Datumsplatzhalter 3">
            <a:extLst>
              <a:ext uri="{FF2B5EF4-FFF2-40B4-BE49-F238E27FC236}">
                <a16:creationId xmlns:a16="http://schemas.microsoft.com/office/drawing/2014/main" id="{47CA3F29-C79D-9991-5B9F-9C662E70F55B}"/>
              </a:ext>
            </a:extLst>
          </p:cNvPr>
          <p:cNvSpPr>
            <a:spLocks noGrp="1"/>
          </p:cNvSpPr>
          <p:nvPr>
            <p:ph type="dt" sz="half" idx="10"/>
          </p:nvPr>
        </p:nvSpPr>
        <p:spPr/>
        <p:txBody>
          <a:bodyPr/>
          <a:lstStyle/>
          <a:p>
            <a:fld id="{85D87A2C-633B-4F9B-B395-7A4263E5FC92}" type="datetime1">
              <a:rPr lang="de-DE" smtClean="0"/>
              <a:t>08.10.2025</a:t>
            </a:fld>
            <a:endParaRPr lang="de-DE" dirty="0"/>
          </a:p>
        </p:txBody>
      </p:sp>
      <p:sp>
        <p:nvSpPr>
          <p:cNvPr id="5" name="Titel 2">
            <a:extLst>
              <a:ext uri="{FF2B5EF4-FFF2-40B4-BE49-F238E27FC236}">
                <a16:creationId xmlns:a16="http://schemas.microsoft.com/office/drawing/2014/main" id="{61545073-37A0-3662-F377-8D6780FC9D06}"/>
              </a:ext>
            </a:extLst>
          </p:cNvPr>
          <p:cNvSpPr txBox="1">
            <a:spLocks/>
          </p:cNvSpPr>
          <p:nvPr/>
        </p:nvSpPr>
        <p:spPr>
          <a:xfrm>
            <a:off x="838705" y="643460"/>
            <a:ext cx="10954833" cy="121563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cap="none" baseline="0">
                <a:solidFill>
                  <a:schemeClr val="accent1"/>
                </a:solidFill>
                <a:latin typeface="Albert Sans" pitchFamily="2" charset="0"/>
                <a:ea typeface="+mj-ea"/>
                <a:cs typeface="+mj-cs"/>
              </a:defRPr>
            </a:lvl1pPr>
          </a:lstStyle>
          <a:p>
            <a:r>
              <a:rPr lang="de-DE">
                <a:latin typeface="Arial" panose="020B0604020202020204" pitchFamily="34" charset="0"/>
                <a:cs typeface="Arial" panose="020B0604020202020204" pitchFamily="34" charset="0"/>
              </a:rPr>
              <a:t>Das EOP – meine Fragen zur Organisation</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31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55FA8E8-E795-45BB-A2D6-EA055C180712}"/>
              </a:ext>
            </a:extLst>
          </p:cNvPr>
          <p:cNvSpPr>
            <a:spLocks noGrp="1"/>
          </p:cNvSpPr>
          <p:nvPr>
            <p:ph sz="half" idx="1"/>
          </p:nvPr>
        </p:nvSpPr>
        <p:spPr>
          <a:xfrm>
            <a:off x="686305" y="1287780"/>
            <a:ext cx="10954833" cy="4471345"/>
          </a:xfrm>
        </p:spPr>
        <p:txBody>
          <a:bodyPr/>
          <a:lstStyle/>
          <a:p>
            <a:pPr marL="0" indent="0">
              <a:spcAft>
                <a:spcPts val="600"/>
              </a:spcAft>
              <a:buNone/>
            </a:pPr>
            <a:r>
              <a:rPr lang="de-DE" dirty="0"/>
              <a:t>Das Praktikum findet an einer unserer Kooperationsschulen statt: </a:t>
            </a:r>
            <a:br>
              <a:rPr lang="de-DE" dirty="0"/>
            </a:br>
            <a:endParaRPr lang="de-DE" dirty="0"/>
          </a:p>
          <a:p>
            <a:pPr marL="0" indent="0">
              <a:spcAft>
                <a:spcPts val="600"/>
              </a:spcAft>
              <a:buNone/>
            </a:pPr>
            <a:r>
              <a:rPr lang="de-DE" dirty="0"/>
              <a:t>Die </a:t>
            </a:r>
            <a:r>
              <a:rPr lang="de-DE" b="1" dirty="0"/>
              <a:t>Praktikumsphase</a:t>
            </a:r>
            <a:r>
              <a:rPr lang="de-DE" dirty="0"/>
              <a:t> in NRW startet im </a:t>
            </a:r>
            <a:r>
              <a:rPr lang="de-DE" dirty="0" err="1"/>
              <a:t>WiSe</a:t>
            </a:r>
            <a:r>
              <a:rPr lang="de-DE" dirty="0"/>
              <a:t> 25/26 nach den Herbstferien:</a:t>
            </a:r>
          </a:p>
          <a:p>
            <a:pPr marL="0" indent="0" algn="ctr">
              <a:spcAft>
                <a:spcPts val="600"/>
              </a:spcAft>
              <a:buNone/>
            </a:pPr>
            <a:br>
              <a:rPr lang="de-DE" sz="2000" b="1" dirty="0">
                <a:solidFill>
                  <a:schemeClr val="accent2">
                    <a:lumMod val="75000"/>
                  </a:schemeClr>
                </a:solidFill>
              </a:rPr>
            </a:br>
            <a:r>
              <a:rPr lang="de-DE" sz="2000" b="1" dirty="0">
                <a:solidFill>
                  <a:schemeClr val="accent2">
                    <a:lumMod val="75000"/>
                  </a:schemeClr>
                </a:solidFill>
              </a:rPr>
              <a:t>27.10.2025 – 31.03.2026</a:t>
            </a:r>
            <a:endParaRPr lang="de-DE" dirty="0"/>
          </a:p>
          <a:p>
            <a:pPr marL="0" indent="0">
              <a:spcAft>
                <a:spcPts val="600"/>
              </a:spcAft>
              <a:buNone/>
            </a:pPr>
            <a:endParaRPr lang="de-DE" dirty="0"/>
          </a:p>
          <a:p>
            <a:pPr marL="0" indent="0" algn="ctr">
              <a:spcAft>
                <a:spcPts val="600"/>
              </a:spcAft>
              <a:buNone/>
            </a:pPr>
            <a:r>
              <a:rPr lang="de-DE" dirty="0"/>
              <a:t>Die Zuteilung der Praktikumsplätze erfolgt über ein digitales Verfahren, das sowohl Ihre Standortpräferenzen als auch die Bedarfe unserer Kooperationsschulen berücksichtigt.</a:t>
            </a:r>
          </a:p>
          <a:p>
            <a:pPr marL="0" indent="0">
              <a:spcAft>
                <a:spcPts val="600"/>
              </a:spcAft>
              <a:buNone/>
            </a:pPr>
            <a:endParaRPr lang="de-DE" dirty="0"/>
          </a:p>
          <a:p>
            <a:pPr marL="0" indent="0" algn="ctr">
              <a:spcAft>
                <a:spcPts val="600"/>
              </a:spcAft>
              <a:buNone/>
            </a:pPr>
            <a:r>
              <a:rPr lang="de-DE" dirty="0"/>
              <a:t>Bitte nehmen Sie jetzt an der digitalen Umfrage teil: </a:t>
            </a:r>
            <a:br>
              <a:rPr lang="de-DE" dirty="0"/>
            </a:br>
            <a:br>
              <a:rPr lang="de-DE" dirty="0"/>
            </a:br>
            <a:r>
              <a:rPr lang="de-DE" b="1" dirty="0">
                <a:hlinkClick r:id="rId3"/>
              </a:rPr>
              <a:t>https://forms.zflkoeln.de/form/prompt-regelklasse</a:t>
            </a:r>
            <a:endParaRPr lang="de-DE" b="1" dirty="0"/>
          </a:p>
          <a:p>
            <a:pPr marL="0" indent="0" algn="ctr">
              <a:spcAft>
                <a:spcPts val="600"/>
              </a:spcAft>
              <a:buNone/>
            </a:pPr>
            <a:endParaRPr lang="de-DE" b="1" dirty="0"/>
          </a:p>
          <a:p>
            <a:pPr marL="0" indent="0">
              <a:spcAft>
                <a:spcPts val="600"/>
              </a:spcAft>
              <a:buNone/>
            </a:pPr>
            <a:endParaRPr lang="de-DE" dirty="0"/>
          </a:p>
          <a:p>
            <a:pPr marL="0" indent="0">
              <a:spcAft>
                <a:spcPts val="600"/>
              </a:spcAft>
              <a:buNone/>
            </a:pPr>
            <a:endParaRPr lang="de-DE" dirty="0"/>
          </a:p>
          <a:p>
            <a:pPr marL="0" indent="0">
              <a:spcAft>
                <a:spcPts val="600"/>
              </a:spcAft>
              <a:buNone/>
            </a:pPr>
            <a:br>
              <a:rPr lang="de-DE" dirty="0"/>
            </a:br>
            <a:br>
              <a:rPr lang="de-DE" dirty="0"/>
            </a:br>
            <a:br>
              <a:rPr lang="de-DE" dirty="0"/>
            </a:br>
            <a:br>
              <a:rPr lang="de-DE" dirty="0"/>
            </a:br>
            <a:endParaRPr lang="de-DE" dirty="0"/>
          </a:p>
          <a:p>
            <a:pPr>
              <a:spcAft>
                <a:spcPts val="600"/>
              </a:spcAft>
            </a:pPr>
            <a:endParaRPr lang="de-DE" dirty="0"/>
          </a:p>
        </p:txBody>
      </p:sp>
      <p:sp>
        <p:nvSpPr>
          <p:cNvPr id="3" name="Titel 2">
            <a:extLst>
              <a:ext uri="{FF2B5EF4-FFF2-40B4-BE49-F238E27FC236}">
                <a16:creationId xmlns:a16="http://schemas.microsoft.com/office/drawing/2014/main" id="{D9DBE7C0-74EA-49AD-9A01-564598243174}"/>
              </a:ext>
            </a:extLst>
          </p:cNvPr>
          <p:cNvSpPr>
            <a:spLocks noGrp="1"/>
          </p:cNvSpPr>
          <p:nvPr>
            <p:ph type="title"/>
          </p:nvPr>
        </p:nvSpPr>
        <p:spPr/>
        <p:txBody>
          <a:bodyPr/>
          <a:lstStyle/>
          <a:p>
            <a:r>
              <a:rPr lang="de-DE" dirty="0">
                <a:cs typeface="Arial" panose="020B0604020202020204" pitchFamily="34" charset="0"/>
              </a:rPr>
              <a:t>Das EOP – Praktikumszeitraum </a:t>
            </a:r>
          </a:p>
        </p:txBody>
      </p:sp>
      <p:sp>
        <p:nvSpPr>
          <p:cNvPr id="4" name="Datumsplatzhalter 3">
            <a:extLst>
              <a:ext uri="{FF2B5EF4-FFF2-40B4-BE49-F238E27FC236}">
                <a16:creationId xmlns:a16="http://schemas.microsoft.com/office/drawing/2014/main" id="{E82210EE-F3EB-435B-81DD-1A209FB1E066}"/>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08.10.2025</a:t>
            </a:fld>
            <a:endParaRPr lang="de-DE" dirty="0">
              <a:cs typeface="Arial" panose="020B0604020202020204" pitchFamily="34" charset="0"/>
            </a:endParaRPr>
          </a:p>
        </p:txBody>
      </p:sp>
      <p:pic>
        <p:nvPicPr>
          <p:cNvPr id="6" name="Grafik 5" descr="Ein Bild, das Muster, Quadrat, Pixel, Design enthält.&#10;&#10;KI-generierte Inhalte können fehlerhaft sein.">
            <a:extLst>
              <a:ext uri="{FF2B5EF4-FFF2-40B4-BE49-F238E27FC236}">
                <a16:creationId xmlns:a16="http://schemas.microsoft.com/office/drawing/2014/main" id="{1FDAA24C-5074-1D3A-C40F-BBDC68057A23}"/>
              </a:ext>
            </a:extLst>
          </p:cNvPr>
          <p:cNvPicPr>
            <a:picLocks noChangeAspect="1"/>
          </p:cNvPicPr>
          <p:nvPr/>
        </p:nvPicPr>
        <p:blipFill>
          <a:blip r:embed="rId4"/>
          <a:stretch>
            <a:fillRect/>
          </a:stretch>
        </p:blipFill>
        <p:spPr>
          <a:xfrm>
            <a:off x="9036050" y="4122456"/>
            <a:ext cx="1784350" cy="1784350"/>
          </a:xfrm>
          <a:prstGeom prst="rect">
            <a:avLst/>
          </a:prstGeom>
        </p:spPr>
      </p:pic>
    </p:spTree>
    <p:extLst>
      <p:ext uri="{BB962C8B-B14F-4D97-AF65-F5344CB8AC3E}">
        <p14:creationId xmlns:p14="http://schemas.microsoft.com/office/powerpoint/2010/main" val="1321392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E199957-413B-4D90-9916-411DE62A0FF5}"/>
              </a:ext>
            </a:extLst>
          </p:cNvPr>
          <p:cNvSpPr>
            <a:spLocks noGrp="1"/>
          </p:cNvSpPr>
          <p:nvPr>
            <p:ph type="title"/>
          </p:nvPr>
        </p:nvSpPr>
        <p:spPr/>
        <p:txBody>
          <a:bodyPr/>
          <a:lstStyle/>
          <a:p>
            <a:r>
              <a:rPr lang="de-DE" dirty="0">
                <a:cs typeface="Arial" panose="020B0604020202020204" pitchFamily="34" charset="0"/>
              </a:rPr>
              <a:t>Das EOP-Begleitseminar – Vorbereitungsphase </a:t>
            </a:r>
          </a:p>
        </p:txBody>
      </p:sp>
      <p:sp>
        <p:nvSpPr>
          <p:cNvPr id="4" name="Datumsplatzhalter 3">
            <a:extLst>
              <a:ext uri="{FF2B5EF4-FFF2-40B4-BE49-F238E27FC236}">
                <a16:creationId xmlns:a16="http://schemas.microsoft.com/office/drawing/2014/main" id="{10E8F922-6248-40EC-9879-51DE5936DD73}"/>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08.10.2025</a:t>
            </a:fld>
            <a:endParaRPr lang="de-DE" dirty="0">
              <a:cs typeface="Arial" panose="020B0604020202020204" pitchFamily="34" charset="0"/>
            </a:endParaRPr>
          </a:p>
        </p:txBody>
      </p:sp>
      <p:sp>
        <p:nvSpPr>
          <p:cNvPr id="11" name="Inhaltsplatzhalter 2">
            <a:extLst>
              <a:ext uri="{FF2B5EF4-FFF2-40B4-BE49-F238E27FC236}">
                <a16:creationId xmlns:a16="http://schemas.microsoft.com/office/drawing/2014/main" id="{B9289BBC-989C-4FF5-BE01-15754A2BDDA1}"/>
              </a:ext>
            </a:extLst>
          </p:cNvPr>
          <p:cNvSpPr txBox="1">
            <a:spLocks/>
          </p:cNvSpPr>
          <p:nvPr/>
        </p:nvSpPr>
        <p:spPr>
          <a:xfrm>
            <a:off x="686305" y="2013987"/>
            <a:ext cx="6966754" cy="4960278"/>
          </a:xfrm>
          <a:prstGeom prst="rect">
            <a:avLst/>
          </a:prstGeom>
        </p:spPr>
        <p:txBody>
          <a:bodyPr vert="horz" lIns="0" tIns="0" rIns="0" bIns="0" rtlCol="0">
            <a:norm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b="1" dirty="0">
                <a:solidFill>
                  <a:schemeClr val="bg2"/>
                </a:solidFill>
                <a:latin typeface="Arial" panose="020B0604020202020204" pitchFamily="34" charset="0"/>
                <a:cs typeface="Arial" panose="020B0604020202020204" pitchFamily="34" charset="0"/>
              </a:rPr>
              <a:t>Seminarsitzungen</a:t>
            </a:r>
          </a:p>
          <a:p>
            <a:pPr marL="0" indent="0">
              <a:buFont typeface="Arial" panose="020B0604020202020204" pitchFamily="34" charset="0"/>
              <a:buNone/>
            </a:pPr>
            <a:endParaRPr lang="de-DE" sz="2000" dirty="0">
              <a:solidFill>
                <a:schemeClr val="bg2"/>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FDF04E5C-949D-46C6-B286-1463A654D6FE}"/>
              </a:ext>
            </a:extLst>
          </p:cNvPr>
          <p:cNvSpPr txBox="1"/>
          <p:nvPr/>
        </p:nvSpPr>
        <p:spPr>
          <a:xfrm>
            <a:off x="663137" y="2786486"/>
            <a:ext cx="8675687" cy="2868542"/>
          </a:xfrm>
          <a:prstGeom prst="rect">
            <a:avLst/>
          </a:prstGeom>
          <a:noFill/>
        </p:spPr>
        <p:txBody>
          <a:bodyPr wrap="square" rtlCol="0">
            <a:spAutoFit/>
          </a:bodyPr>
          <a:lstStyle/>
          <a:p>
            <a:pPr algn="just">
              <a:lnSpc>
                <a:spcPct val="150000"/>
              </a:lnSpc>
            </a:pPr>
            <a:r>
              <a:rPr lang="de-DE" dirty="0">
                <a:latin typeface="Arial" panose="020B0604020202020204" pitchFamily="34" charset="0"/>
                <a:ea typeface="Open Sans" charset="0"/>
                <a:cs typeface="Arial" panose="020B0604020202020204" pitchFamily="34" charset="0"/>
              </a:rPr>
              <a:t>Es gibt die Pflicht zur </a:t>
            </a:r>
            <a:r>
              <a:rPr lang="de-DE" b="1" dirty="0">
                <a:latin typeface="Arial" panose="020B0604020202020204" pitchFamily="34" charset="0"/>
                <a:ea typeface="Open Sans" charset="0"/>
                <a:cs typeface="Arial" panose="020B0604020202020204" pitchFamily="34" charset="0"/>
              </a:rPr>
              <a:t>aktiven Seminarteilnahme</a:t>
            </a:r>
            <a:r>
              <a:rPr lang="de-DE" dirty="0">
                <a:latin typeface="Arial" panose="020B0604020202020204" pitchFamily="34" charset="0"/>
                <a:ea typeface="Open Sans" charset="0"/>
                <a:cs typeface="Arial" panose="020B0604020202020204" pitchFamily="34" charset="0"/>
              </a:rPr>
              <a:t>.</a:t>
            </a:r>
          </a:p>
          <a:p>
            <a:pPr algn="just">
              <a:lnSpc>
                <a:spcPct val="150000"/>
              </a:lnSpc>
            </a:pPr>
            <a:r>
              <a:rPr lang="de-DE" dirty="0">
                <a:latin typeface="Arial" panose="020B0604020202020204" pitchFamily="34" charset="0"/>
                <a:ea typeface="Open Sans" charset="0"/>
                <a:cs typeface="Arial" panose="020B0604020202020204" pitchFamily="34" charset="0"/>
              </a:rPr>
              <a:t>Gegenstand der Sitzungen sind die </a:t>
            </a:r>
            <a:r>
              <a:rPr lang="de-DE" b="1" dirty="0">
                <a:latin typeface="Arial" panose="020B0604020202020204" pitchFamily="34" charset="0"/>
                <a:ea typeface="Open Sans" charset="0"/>
                <a:cs typeface="Arial" panose="020B0604020202020204" pitchFamily="34" charset="0"/>
              </a:rPr>
              <a:t>obligatorischen Inhalte</a:t>
            </a:r>
            <a:r>
              <a:rPr lang="de-DE" dirty="0">
                <a:latin typeface="Arial" panose="020B0604020202020204" pitchFamily="34" charset="0"/>
                <a:ea typeface="Open Sans" charset="0"/>
                <a:cs typeface="Arial" panose="020B0604020202020204" pitchFamily="34" charset="0"/>
              </a:rPr>
              <a:t> und </a:t>
            </a:r>
            <a:r>
              <a:rPr lang="de-DE" b="1" dirty="0">
                <a:latin typeface="Arial" panose="020B0604020202020204" pitchFamily="34" charset="0"/>
                <a:ea typeface="Open Sans" charset="0"/>
                <a:cs typeface="Arial" panose="020B0604020202020204" pitchFamily="34" charset="0"/>
              </a:rPr>
              <a:t>Formate</a:t>
            </a:r>
            <a:r>
              <a:rPr lang="de-DE" dirty="0">
                <a:latin typeface="Arial" panose="020B0604020202020204" pitchFamily="34" charset="0"/>
                <a:ea typeface="Open Sans" charset="0"/>
                <a:cs typeface="Arial" panose="020B0604020202020204" pitchFamily="34" charset="0"/>
              </a:rPr>
              <a:t>.</a:t>
            </a:r>
          </a:p>
          <a:p>
            <a:pPr algn="just">
              <a:lnSpc>
                <a:spcPct val="150000"/>
              </a:lnSpc>
            </a:pPr>
            <a:r>
              <a:rPr lang="de-DE" dirty="0">
                <a:latin typeface="Arial" panose="020B0604020202020204" pitchFamily="34" charset="0"/>
                <a:ea typeface="Open Sans" charset="0"/>
                <a:cs typeface="Arial" panose="020B0604020202020204" pitchFamily="34" charset="0"/>
              </a:rPr>
              <a:t>Durch Austausch, Gruppenaufgaben oder Diskussionen erarbeiten Sie handlungsorientiert mit unterschiedlichen Methoden die Inhalte und üben den wissenschaftlichen Diskurs ein.</a:t>
            </a:r>
          </a:p>
          <a:p>
            <a:pPr>
              <a:lnSpc>
                <a:spcPct val="150000"/>
              </a:lnSpc>
            </a:pPr>
            <a:endParaRPr lang="de-DE" dirty="0">
              <a:latin typeface="Arial" panose="020B0604020202020204" pitchFamily="34" charset="0"/>
              <a:ea typeface="Open Sans" charset="0"/>
              <a:cs typeface="Arial" panose="020B0604020202020204" pitchFamily="34" charset="0"/>
            </a:endParaRPr>
          </a:p>
          <a:p>
            <a:pPr>
              <a:lnSpc>
                <a:spcPct val="150000"/>
              </a:lnSpc>
            </a:pPr>
            <a:endParaRPr lang="de-DE" sz="1400" dirty="0">
              <a:latin typeface="Arial" panose="020B0604020202020204" pitchFamily="34" charset="0"/>
              <a:cs typeface="Arial" panose="020B0604020202020204" pitchFamily="34" charset="0"/>
            </a:endParaRPr>
          </a:p>
        </p:txBody>
      </p:sp>
      <p:pic>
        <p:nvPicPr>
          <p:cNvPr id="5" name="Grafik 4" descr="Ein Bild, das Kleidung, Kinderkunst, Zeichnung, Cartoon enthält.&#10;&#10;KI-generierte Inhalte können fehlerhaft sein.">
            <a:extLst>
              <a:ext uri="{FF2B5EF4-FFF2-40B4-BE49-F238E27FC236}">
                <a16:creationId xmlns:a16="http://schemas.microsoft.com/office/drawing/2014/main" id="{02E25515-EBE0-BC30-9DB4-A0CEC1267673}"/>
              </a:ext>
            </a:extLst>
          </p:cNvPr>
          <p:cNvPicPr>
            <a:picLocks noChangeAspect="1"/>
          </p:cNvPicPr>
          <p:nvPr/>
        </p:nvPicPr>
        <p:blipFill>
          <a:blip r:embed="rId2"/>
          <a:stretch>
            <a:fillRect/>
          </a:stretch>
        </p:blipFill>
        <p:spPr>
          <a:xfrm>
            <a:off x="8675138" y="2192174"/>
            <a:ext cx="3074397" cy="2473652"/>
          </a:xfrm>
          <a:prstGeom prst="rect">
            <a:avLst/>
          </a:prstGeom>
        </p:spPr>
      </p:pic>
    </p:spTree>
    <p:extLst>
      <p:ext uri="{BB962C8B-B14F-4D97-AF65-F5344CB8AC3E}">
        <p14:creationId xmlns:p14="http://schemas.microsoft.com/office/powerpoint/2010/main" val="2870921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E199957-413B-4D90-9916-411DE62A0FF5}"/>
              </a:ext>
            </a:extLst>
          </p:cNvPr>
          <p:cNvSpPr>
            <a:spLocks noGrp="1"/>
          </p:cNvSpPr>
          <p:nvPr>
            <p:ph type="title"/>
          </p:nvPr>
        </p:nvSpPr>
        <p:spPr/>
        <p:txBody>
          <a:bodyPr/>
          <a:lstStyle/>
          <a:p>
            <a:r>
              <a:rPr lang="de-DE" dirty="0">
                <a:cs typeface="Arial" panose="020B0604020202020204" pitchFamily="34" charset="0"/>
              </a:rPr>
              <a:t>Das EOP-Begleitseminar – Vorbereitungsphase </a:t>
            </a:r>
          </a:p>
        </p:txBody>
      </p:sp>
      <p:sp>
        <p:nvSpPr>
          <p:cNvPr id="4" name="Datumsplatzhalter 3">
            <a:extLst>
              <a:ext uri="{FF2B5EF4-FFF2-40B4-BE49-F238E27FC236}">
                <a16:creationId xmlns:a16="http://schemas.microsoft.com/office/drawing/2014/main" id="{10E8F922-6248-40EC-9879-51DE5936DD73}"/>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08.10.2025</a:t>
            </a:fld>
            <a:endParaRPr lang="de-DE" dirty="0">
              <a:cs typeface="Arial" panose="020B0604020202020204" pitchFamily="34" charset="0"/>
            </a:endParaRPr>
          </a:p>
        </p:txBody>
      </p:sp>
      <p:sp>
        <p:nvSpPr>
          <p:cNvPr id="11" name="Inhaltsplatzhalter 2">
            <a:extLst>
              <a:ext uri="{FF2B5EF4-FFF2-40B4-BE49-F238E27FC236}">
                <a16:creationId xmlns:a16="http://schemas.microsoft.com/office/drawing/2014/main" id="{B9289BBC-989C-4FF5-BE01-15754A2BDDA1}"/>
              </a:ext>
            </a:extLst>
          </p:cNvPr>
          <p:cNvSpPr txBox="1">
            <a:spLocks/>
          </p:cNvSpPr>
          <p:nvPr/>
        </p:nvSpPr>
        <p:spPr>
          <a:xfrm>
            <a:off x="686305" y="1170048"/>
            <a:ext cx="6966754" cy="4960278"/>
          </a:xfrm>
          <a:prstGeom prst="rect">
            <a:avLst/>
          </a:prstGeom>
        </p:spPr>
        <p:txBody>
          <a:bodyPr vert="horz" lIns="0" tIns="0" rIns="0" bIns="0" rtlCol="0">
            <a:norm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b="1" dirty="0">
                <a:solidFill>
                  <a:schemeClr val="bg2"/>
                </a:solidFill>
                <a:latin typeface="Arial" panose="020B0604020202020204" pitchFamily="34" charset="0"/>
                <a:cs typeface="Arial" panose="020B0604020202020204" pitchFamily="34" charset="0"/>
              </a:rPr>
              <a:t>Lernteam-Sitzungen</a:t>
            </a:r>
          </a:p>
          <a:p>
            <a:pPr marL="0" indent="0">
              <a:buFont typeface="Arial" panose="020B0604020202020204" pitchFamily="34" charset="0"/>
              <a:buNone/>
            </a:pPr>
            <a:endParaRPr lang="de-DE" sz="2000" dirty="0">
              <a:solidFill>
                <a:schemeClr val="bg2"/>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FDF04E5C-949D-46C6-B286-1463A654D6FE}"/>
              </a:ext>
            </a:extLst>
          </p:cNvPr>
          <p:cNvSpPr txBox="1"/>
          <p:nvPr/>
        </p:nvSpPr>
        <p:spPr>
          <a:xfrm>
            <a:off x="560273" y="1588858"/>
            <a:ext cx="8675687" cy="5442516"/>
          </a:xfrm>
          <a:prstGeom prst="rect">
            <a:avLst/>
          </a:prstGeom>
          <a:noFill/>
        </p:spPr>
        <p:txBody>
          <a:bodyPr wrap="square" rtlCol="0">
            <a:spAutoFit/>
          </a:bodyPr>
          <a:lstStyle/>
          <a:p>
            <a:pPr>
              <a:lnSpc>
                <a:spcPct val="150000"/>
              </a:lnSpc>
            </a:pPr>
            <a:r>
              <a:rPr lang="de-DE" dirty="0">
                <a:latin typeface="+mj-lt"/>
                <a:ea typeface="Open Sans" charset="0"/>
                <a:cs typeface="Arial" panose="020B0604020202020204" pitchFamily="34" charset="0"/>
              </a:rPr>
              <a:t>Im Gegensatz zu einem regulären EOP halten Sie im </a:t>
            </a:r>
            <a:r>
              <a:rPr lang="de-DE" b="1" dirty="0">
                <a:latin typeface="+mj-lt"/>
                <a:ea typeface="Open Sans" charset="0"/>
                <a:cs typeface="Arial" panose="020B0604020202020204" pitchFamily="34" charset="0"/>
              </a:rPr>
              <a:t>PROMPT!</a:t>
            </a:r>
            <a:r>
              <a:rPr lang="de-DE" dirty="0">
                <a:latin typeface="+mj-lt"/>
                <a:ea typeface="Open Sans" charset="0"/>
                <a:cs typeface="Arial" panose="020B0604020202020204" pitchFamily="34" charset="0"/>
              </a:rPr>
              <a:t> Seminar keinen Vortrag zu einem von Ihnen gewählten Wahlthema im digitalen Begleitkurs.</a:t>
            </a:r>
          </a:p>
          <a:p>
            <a:pPr>
              <a:lnSpc>
                <a:spcPct val="150000"/>
              </a:lnSpc>
            </a:pPr>
            <a:endParaRPr lang="de-DE" dirty="0">
              <a:latin typeface="+mj-lt"/>
              <a:ea typeface="Open Sans" charset="0"/>
              <a:cs typeface="Arial" panose="020B0604020202020204" pitchFamily="34" charset="0"/>
            </a:endParaRPr>
          </a:p>
          <a:p>
            <a:pPr>
              <a:lnSpc>
                <a:spcPct val="150000"/>
              </a:lnSpc>
            </a:pPr>
            <a:r>
              <a:rPr lang="de-DE" dirty="0">
                <a:latin typeface="+mj-lt"/>
                <a:ea typeface="Open Sans" charset="0"/>
                <a:cs typeface="Arial" panose="020B0604020202020204" pitchFamily="34" charset="0"/>
              </a:rPr>
              <a:t>Stattdessen </a:t>
            </a:r>
            <a:r>
              <a:rPr lang="de-DE" dirty="0">
                <a:latin typeface="+mj-lt"/>
              </a:rPr>
              <a:t>liegt der Schwerpunkt des Seminares auf dem Themenschwerpunkt </a:t>
            </a:r>
            <a:r>
              <a:rPr lang="de-DE" b="1" dirty="0">
                <a:latin typeface="+mj-lt"/>
              </a:rPr>
              <a:t>„Bildungsteilhabe stärken“</a:t>
            </a:r>
            <a:r>
              <a:rPr lang="de-DE" dirty="0">
                <a:latin typeface="+mj-lt"/>
              </a:rPr>
              <a:t> mit Fokus auf </a:t>
            </a:r>
            <a:r>
              <a:rPr lang="de-DE" b="1" dirty="0">
                <a:latin typeface="+mj-lt"/>
              </a:rPr>
              <a:t>Diversität</a:t>
            </a:r>
            <a:r>
              <a:rPr lang="de-DE" dirty="0">
                <a:latin typeface="+mj-lt"/>
              </a:rPr>
              <a:t> und </a:t>
            </a:r>
            <a:r>
              <a:rPr lang="de-DE" b="1" dirty="0">
                <a:latin typeface="+mj-lt"/>
              </a:rPr>
              <a:t>Sprachbildung in der Schule</a:t>
            </a:r>
            <a:r>
              <a:rPr lang="de-DE" dirty="0">
                <a:latin typeface="+mj-lt"/>
              </a:rPr>
              <a:t>.</a:t>
            </a:r>
          </a:p>
          <a:p>
            <a:pPr>
              <a:lnSpc>
                <a:spcPct val="150000"/>
              </a:lnSpc>
            </a:pPr>
            <a:r>
              <a:rPr lang="de-DE" dirty="0">
                <a:latin typeface="+mj-lt"/>
              </a:rPr>
              <a:t>Gemeinsam mit Ihrem </a:t>
            </a:r>
            <a:r>
              <a:rPr lang="de-DE" b="1" dirty="0">
                <a:latin typeface="+mj-lt"/>
              </a:rPr>
              <a:t>Lernteam</a:t>
            </a:r>
            <a:r>
              <a:rPr lang="de-DE" dirty="0">
                <a:latin typeface="+mj-lt"/>
              </a:rPr>
              <a:t> planen Sie eine </a:t>
            </a:r>
            <a:r>
              <a:rPr lang="de-DE" b="1" dirty="0">
                <a:latin typeface="+mj-lt"/>
              </a:rPr>
              <a:t>Fördereinheit</a:t>
            </a:r>
            <a:r>
              <a:rPr lang="de-DE" dirty="0">
                <a:latin typeface="+mj-lt"/>
              </a:rPr>
              <a:t>, stellen diese im Seminar vor und erhalten </a:t>
            </a:r>
            <a:r>
              <a:rPr lang="de-DE" b="1" dirty="0">
                <a:latin typeface="+mj-lt"/>
              </a:rPr>
              <a:t>Feedback</a:t>
            </a:r>
            <a:r>
              <a:rPr lang="de-DE" dirty="0">
                <a:latin typeface="+mj-lt"/>
              </a:rPr>
              <a:t> von Ihren Mitstudierenden.</a:t>
            </a:r>
            <a:br>
              <a:rPr lang="de-DE" dirty="0">
                <a:latin typeface="+mj-lt"/>
              </a:rPr>
            </a:br>
            <a:r>
              <a:rPr lang="de-DE" dirty="0">
                <a:latin typeface="+mj-lt"/>
              </a:rPr>
              <a:t>Die Einheit (oder eine ähnliche) wird </a:t>
            </a:r>
            <a:r>
              <a:rPr lang="de-DE" b="1" dirty="0">
                <a:latin typeface="+mj-lt"/>
              </a:rPr>
              <a:t>in der Schule durchgeführt</a:t>
            </a:r>
            <a:r>
              <a:rPr lang="de-DE" dirty="0">
                <a:latin typeface="+mj-lt"/>
              </a:rPr>
              <a:t>, </a:t>
            </a:r>
            <a:r>
              <a:rPr lang="de-DE" b="1" dirty="0">
                <a:latin typeface="+mj-lt"/>
              </a:rPr>
              <a:t>dokumentiert</a:t>
            </a:r>
            <a:r>
              <a:rPr lang="de-DE" dirty="0">
                <a:latin typeface="+mj-lt"/>
              </a:rPr>
              <a:t> und </a:t>
            </a:r>
            <a:r>
              <a:rPr lang="de-DE" b="1" dirty="0">
                <a:latin typeface="+mj-lt"/>
              </a:rPr>
              <a:t>im Portfolio reflektiert</a:t>
            </a:r>
            <a:r>
              <a:rPr lang="de-DE" dirty="0">
                <a:latin typeface="+mj-lt"/>
              </a:rPr>
              <a:t>.</a:t>
            </a:r>
          </a:p>
          <a:p>
            <a:pPr>
              <a:lnSpc>
                <a:spcPct val="150000"/>
              </a:lnSpc>
            </a:pPr>
            <a:r>
              <a:rPr lang="de-DE" dirty="0">
                <a:latin typeface="Arial" panose="020B0604020202020204" pitchFamily="34" charset="0"/>
                <a:ea typeface="Open Sans" charset="0"/>
                <a:cs typeface="Arial" panose="020B0604020202020204" pitchFamily="34" charset="0"/>
              </a:rPr>
              <a:t> </a:t>
            </a:r>
          </a:p>
          <a:p>
            <a:pPr>
              <a:lnSpc>
                <a:spcPct val="150000"/>
              </a:lnSpc>
            </a:pPr>
            <a:endParaRPr lang="de-DE" dirty="0">
              <a:latin typeface="Arial" panose="020B0604020202020204" pitchFamily="34" charset="0"/>
              <a:ea typeface="Open Sans" charset="0"/>
              <a:cs typeface="Arial" panose="020B0604020202020204" pitchFamily="34" charset="0"/>
            </a:endParaRPr>
          </a:p>
          <a:p>
            <a:pPr>
              <a:lnSpc>
                <a:spcPct val="150000"/>
              </a:lnSpc>
            </a:pPr>
            <a:endParaRPr lang="de-DE" dirty="0">
              <a:latin typeface="Arial" panose="020B0604020202020204" pitchFamily="34" charset="0"/>
              <a:cs typeface="Arial" panose="020B0604020202020204" pitchFamily="34" charset="0"/>
            </a:endParaRPr>
          </a:p>
        </p:txBody>
      </p:sp>
      <p:pic>
        <p:nvPicPr>
          <p:cNvPr id="2" name="Grafik 1" descr="Ein Bild, das Cartoon, Clipart, Darstellung, Design enthält.&#10;&#10;KI-generierte Inhalte können fehlerhaft sein.">
            <a:extLst>
              <a:ext uri="{FF2B5EF4-FFF2-40B4-BE49-F238E27FC236}">
                <a16:creationId xmlns:a16="http://schemas.microsoft.com/office/drawing/2014/main" id="{517D2A22-816B-993B-4A21-7C3CB9F1C3E6}"/>
              </a:ext>
            </a:extLst>
          </p:cNvPr>
          <p:cNvPicPr>
            <a:picLocks noChangeAspect="1"/>
          </p:cNvPicPr>
          <p:nvPr/>
        </p:nvPicPr>
        <p:blipFill>
          <a:blip r:embed="rId3"/>
          <a:stretch>
            <a:fillRect/>
          </a:stretch>
        </p:blipFill>
        <p:spPr>
          <a:xfrm>
            <a:off x="9589275" y="2439060"/>
            <a:ext cx="1995847" cy="1979880"/>
          </a:xfrm>
          <a:prstGeom prst="rect">
            <a:avLst/>
          </a:prstGeom>
        </p:spPr>
      </p:pic>
    </p:spTree>
    <p:extLst>
      <p:ext uri="{BB962C8B-B14F-4D97-AF65-F5344CB8AC3E}">
        <p14:creationId xmlns:p14="http://schemas.microsoft.com/office/powerpoint/2010/main" val="2883091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E199957-413B-4D90-9916-411DE62A0FF5}"/>
              </a:ext>
            </a:extLst>
          </p:cNvPr>
          <p:cNvSpPr>
            <a:spLocks noGrp="1"/>
          </p:cNvSpPr>
          <p:nvPr>
            <p:ph type="title"/>
          </p:nvPr>
        </p:nvSpPr>
        <p:spPr/>
        <p:txBody>
          <a:bodyPr/>
          <a:lstStyle/>
          <a:p>
            <a:r>
              <a:rPr lang="de-DE" dirty="0">
                <a:cs typeface="Arial" panose="020B0604020202020204" pitchFamily="34" charset="0"/>
              </a:rPr>
              <a:t>Das EOP-Begleitseminar – Vorbereitungsphase </a:t>
            </a:r>
          </a:p>
        </p:txBody>
      </p:sp>
      <p:sp>
        <p:nvSpPr>
          <p:cNvPr id="4" name="Datumsplatzhalter 3">
            <a:extLst>
              <a:ext uri="{FF2B5EF4-FFF2-40B4-BE49-F238E27FC236}">
                <a16:creationId xmlns:a16="http://schemas.microsoft.com/office/drawing/2014/main" id="{10E8F922-6248-40EC-9879-51DE5936DD73}"/>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08.10.2025</a:t>
            </a:fld>
            <a:endParaRPr lang="de-DE" dirty="0">
              <a:cs typeface="Arial" panose="020B0604020202020204" pitchFamily="34" charset="0"/>
            </a:endParaRPr>
          </a:p>
        </p:txBody>
      </p:sp>
      <p:graphicFrame>
        <p:nvGraphicFramePr>
          <p:cNvPr id="2" name="Tabelle 1">
            <a:extLst>
              <a:ext uri="{FF2B5EF4-FFF2-40B4-BE49-F238E27FC236}">
                <a16:creationId xmlns:a16="http://schemas.microsoft.com/office/drawing/2014/main" id="{68B84A9F-EBC2-4CC1-B3F5-D584DE4DE19B}"/>
              </a:ext>
            </a:extLst>
          </p:cNvPr>
          <p:cNvGraphicFramePr>
            <a:graphicFrameLocks noGrp="1"/>
          </p:cNvGraphicFramePr>
          <p:nvPr>
            <p:extLst>
              <p:ext uri="{D42A27DB-BD31-4B8C-83A1-F6EECF244321}">
                <p14:modId xmlns:p14="http://schemas.microsoft.com/office/powerpoint/2010/main" val="1434149056"/>
              </p:ext>
            </p:extLst>
          </p:nvPr>
        </p:nvGraphicFramePr>
        <p:xfrm>
          <a:off x="686305" y="1098875"/>
          <a:ext cx="10588711" cy="4850958"/>
        </p:xfrm>
        <a:graphic>
          <a:graphicData uri="http://schemas.openxmlformats.org/drawingml/2006/table">
            <a:tbl>
              <a:tblPr firstRow="1" bandRow="1">
                <a:effectLst/>
                <a:tableStyleId>{B301B821-A1FF-4177-AEE7-76D212191A09}</a:tableStyleId>
              </a:tblPr>
              <a:tblGrid>
                <a:gridCol w="1366015">
                  <a:extLst>
                    <a:ext uri="{9D8B030D-6E8A-4147-A177-3AD203B41FA5}">
                      <a16:colId xmlns:a16="http://schemas.microsoft.com/office/drawing/2014/main" val="714775299"/>
                    </a:ext>
                  </a:extLst>
                </a:gridCol>
                <a:gridCol w="4267200">
                  <a:extLst>
                    <a:ext uri="{9D8B030D-6E8A-4147-A177-3AD203B41FA5}">
                      <a16:colId xmlns:a16="http://schemas.microsoft.com/office/drawing/2014/main" val="3523761072"/>
                    </a:ext>
                  </a:extLst>
                </a:gridCol>
                <a:gridCol w="4955496">
                  <a:extLst>
                    <a:ext uri="{9D8B030D-6E8A-4147-A177-3AD203B41FA5}">
                      <a16:colId xmlns:a16="http://schemas.microsoft.com/office/drawing/2014/main" val="2127584303"/>
                    </a:ext>
                  </a:extLst>
                </a:gridCol>
              </a:tblGrid>
              <a:tr h="346497">
                <a:tc>
                  <a:txBody>
                    <a:bodyPr/>
                    <a:lstStyle/>
                    <a:p>
                      <a:pPr algn="ctr"/>
                      <a:r>
                        <a:rPr lang="de-DE" sz="1800" b="1" kern="1200" dirty="0">
                          <a:solidFill>
                            <a:schemeClr val="lt1"/>
                          </a:solidFill>
                          <a:latin typeface="Arial" panose="020B0604020202020204" pitchFamily="34" charset="0"/>
                          <a:ea typeface="Open Sans" panose="020B0606030504020204" pitchFamily="34" charset="0"/>
                          <a:cs typeface="Arial" panose="020B0604020202020204" pitchFamily="34" charset="0"/>
                        </a:rPr>
                        <a:t>Datum </a:t>
                      </a:r>
                    </a:p>
                  </a:txBody>
                  <a:tcPr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67A92"/>
                    </a:solidFill>
                  </a:tcPr>
                </a:tc>
                <a:tc>
                  <a:txBody>
                    <a:bodyPr/>
                    <a:lstStyle/>
                    <a:p>
                      <a:pPr algn="ctr"/>
                      <a:r>
                        <a:rPr lang="de-DE" sz="1800" kern="1200" dirty="0">
                          <a:latin typeface="Arial" panose="020B0604020202020204" pitchFamily="34" charset="0"/>
                          <a:ea typeface="Open Sans" panose="020B0606030504020204" pitchFamily="34" charset="0"/>
                          <a:cs typeface="Arial" panose="020B0604020202020204" pitchFamily="34" charset="0"/>
                        </a:rPr>
                        <a:t>Seminarsitzungen</a:t>
                      </a:r>
                      <a:endParaRPr lang="de-DE" sz="1800" b="1" kern="1200" dirty="0">
                        <a:solidFill>
                          <a:schemeClr val="lt1"/>
                        </a:solidFill>
                        <a:latin typeface="Arial" panose="020B0604020202020204" pitchFamily="34" charset="0"/>
                        <a:ea typeface="Open Sans" panose="020B0606030504020204" pitchFamily="34" charset="0"/>
                        <a:cs typeface="Arial" panose="020B0604020202020204" pitchFamily="34" charset="0"/>
                      </a:endParaRPr>
                    </a:p>
                  </a:txBody>
                  <a:tcPr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67A92"/>
                    </a:solidFill>
                  </a:tcPr>
                </a:tc>
                <a:tc>
                  <a:txBody>
                    <a:bodyPr/>
                    <a:lstStyle/>
                    <a:p>
                      <a:pPr algn="ctr"/>
                      <a:r>
                        <a:rPr lang="de-DE" sz="1800" dirty="0">
                          <a:latin typeface="Arial" panose="020B0604020202020204" pitchFamily="34" charset="0"/>
                          <a:ea typeface="Open Sans" panose="020B0606030504020204" pitchFamily="34" charset="0"/>
                          <a:cs typeface="Arial" panose="020B0604020202020204" pitchFamily="34" charset="0"/>
                        </a:rPr>
                        <a:t>Datum</a:t>
                      </a:r>
                      <a:r>
                        <a:rPr lang="de-DE" sz="1800" baseline="0" dirty="0">
                          <a:latin typeface="Arial" panose="020B0604020202020204" pitchFamily="34" charset="0"/>
                          <a:ea typeface="Open Sans" panose="020B0606030504020204" pitchFamily="34" charset="0"/>
                          <a:cs typeface="Arial" panose="020B0604020202020204" pitchFamily="34" charset="0"/>
                        </a:rPr>
                        <a:t> -</a:t>
                      </a:r>
                      <a:r>
                        <a:rPr lang="de-DE" sz="1800" dirty="0">
                          <a:latin typeface="Arial" panose="020B0604020202020204" pitchFamily="34" charset="0"/>
                          <a:ea typeface="Open Sans" panose="020B0606030504020204" pitchFamily="34" charset="0"/>
                          <a:cs typeface="Arial" panose="020B0604020202020204" pitchFamily="34" charset="0"/>
                        </a:rPr>
                        <a:t> Thema</a:t>
                      </a:r>
                    </a:p>
                  </a:txBody>
                  <a:tcPr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67A92"/>
                    </a:solidFill>
                  </a:tcPr>
                </a:tc>
                <a:extLst>
                  <a:ext uri="{0D108BD9-81ED-4DB2-BD59-A6C34878D82A}">
                    <a16:rowId xmlns:a16="http://schemas.microsoft.com/office/drawing/2014/main" val="1241992793"/>
                  </a:ext>
                </a:extLst>
              </a:tr>
              <a:tr h="346497">
                <a:tc>
                  <a:txBody>
                    <a:bodyPr/>
                    <a:lstStyle/>
                    <a:p>
                      <a:pPr algn="l"/>
                      <a:endParaRPr lang="de-DE" sz="1800" b="0" dirty="0">
                        <a:latin typeface="Arial" panose="020B0604020202020204" pitchFamily="34" charset="0"/>
                        <a:ea typeface="Open Sans" panose="020B0606030504020204" pitchFamily="34" charset="0"/>
                        <a:cs typeface="Arial" panose="020B0604020202020204" pitchFamily="34" charset="0"/>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de-DE" sz="1800" b="0" dirty="0">
                          <a:latin typeface="Arial" panose="020B0604020202020204" pitchFamily="34" charset="0"/>
                          <a:ea typeface="Open Sans" panose="020B0606030504020204" pitchFamily="34" charset="0"/>
                          <a:cs typeface="Arial" panose="020B0604020202020204" pitchFamily="34" charset="0"/>
                        </a:rPr>
                        <a:t> 1. Seminarsitzung</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endParaRPr lang="de-DE" sz="1800" b="0" dirty="0">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28800474"/>
                  </a:ext>
                </a:extLst>
              </a:tr>
              <a:tr h="346497">
                <a:tc>
                  <a:txBody>
                    <a:bodyPr/>
                    <a:lstStyle/>
                    <a:p>
                      <a:pPr algn="l"/>
                      <a:endParaRPr lang="de-DE" sz="1800" b="0" dirty="0">
                        <a:latin typeface="Arial" panose="020B0604020202020204" pitchFamily="34" charset="0"/>
                        <a:ea typeface="Open Sans" panose="020B0606030504020204" pitchFamily="34" charset="0"/>
                        <a:cs typeface="Arial" panose="020B0604020202020204" pitchFamily="34" charset="0"/>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de-DE" sz="1800" b="0" dirty="0">
                          <a:latin typeface="Arial" panose="020B0604020202020204" pitchFamily="34" charset="0"/>
                          <a:ea typeface="Open Sans" panose="020B0606030504020204" pitchFamily="34" charset="0"/>
                          <a:cs typeface="Arial" panose="020B0604020202020204" pitchFamily="34" charset="0"/>
                        </a:rPr>
                        <a:t> 2. Seminarsitzung</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endParaRPr lang="de-DE" sz="1800" b="0" dirty="0">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73882292"/>
                  </a:ext>
                </a:extLst>
              </a:tr>
              <a:tr h="346497">
                <a:tc>
                  <a:txBody>
                    <a:bodyPr/>
                    <a:lstStyle/>
                    <a:p>
                      <a:pPr algn="l"/>
                      <a:endParaRPr lang="de-DE" sz="1800" b="0" dirty="0">
                        <a:latin typeface="Arial" panose="020B0604020202020204" pitchFamily="34" charset="0"/>
                        <a:ea typeface="Open Sans" panose="020B0606030504020204" pitchFamily="34" charset="0"/>
                        <a:cs typeface="Arial" panose="020B0604020202020204" pitchFamily="34" charset="0"/>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de-DE" sz="1800" b="0" dirty="0">
                          <a:latin typeface="Arial" panose="020B0604020202020204" pitchFamily="34" charset="0"/>
                          <a:ea typeface="Open Sans" panose="020B0606030504020204" pitchFamily="34" charset="0"/>
                          <a:cs typeface="Arial" panose="020B0604020202020204" pitchFamily="34" charset="0"/>
                        </a:rPr>
                        <a:t> 3. Seminarsitzung</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endParaRPr lang="de-DE" sz="1800" b="0" kern="1200" dirty="0">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87280771"/>
                  </a:ext>
                </a:extLst>
              </a:tr>
              <a:tr h="3464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800" b="0" dirty="0">
                        <a:latin typeface="Arial" panose="020B0604020202020204" pitchFamily="34" charset="0"/>
                        <a:ea typeface="Open Sans" panose="020B0606030504020204" pitchFamily="34" charset="0"/>
                        <a:cs typeface="Arial" panose="020B0604020202020204" pitchFamily="34" charset="0"/>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800" b="0" dirty="0">
                          <a:latin typeface="Arial" panose="020B0604020202020204" pitchFamily="34" charset="0"/>
                          <a:ea typeface="Open Sans" panose="020B0606030504020204" pitchFamily="34" charset="0"/>
                          <a:cs typeface="Arial" panose="020B0604020202020204" pitchFamily="34" charset="0"/>
                        </a:rPr>
                        <a:t> 4. Seminarsitzung</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dirty="0">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77933151"/>
                  </a:ext>
                </a:extLst>
              </a:tr>
              <a:tr h="346497">
                <a:tc>
                  <a:txBody>
                    <a:bodyPr/>
                    <a:lstStyle/>
                    <a:p>
                      <a:pPr lvl="1" algn="l"/>
                      <a:endParaRPr lang="de-DE" sz="1800" b="1" dirty="0">
                        <a:latin typeface="Arial" panose="020B0604020202020204" pitchFamily="34" charset="0"/>
                        <a:ea typeface="Open Sans" panose="020B0606030504020204" pitchFamily="34" charset="0"/>
                        <a:cs typeface="Arial" panose="020B0604020202020204" pitchFamily="34" charset="0"/>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vl="1" algn="l"/>
                      <a:r>
                        <a:rPr lang="de-DE" sz="1800" b="0" dirty="0">
                          <a:latin typeface="Arial" panose="020B0604020202020204" pitchFamily="34" charset="0"/>
                          <a:ea typeface="Open Sans" panose="020B0606030504020204" pitchFamily="34" charset="0"/>
                          <a:cs typeface="Arial" panose="020B0604020202020204" pitchFamily="34" charset="0"/>
                        </a:rPr>
                        <a:t> </a:t>
                      </a:r>
                      <a:r>
                        <a:rPr lang="de-DE" sz="1800" b="1" dirty="0">
                          <a:latin typeface="Arial" panose="020B0604020202020204" pitchFamily="34" charset="0"/>
                          <a:ea typeface="Open Sans" panose="020B0606030504020204" pitchFamily="34" charset="0"/>
                          <a:cs typeface="Arial" panose="020B0604020202020204" pitchFamily="34" charset="0"/>
                        </a:rPr>
                        <a:t>1. Lernteam-Sitzung</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800" b="1" dirty="0">
                          <a:solidFill>
                            <a:schemeClr val="tx1"/>
                          </a:solidFill>
                          <a:latin typeface="Arial" panose="020B0604020202020204" pitchFamily="34" charset="0"/>
                          <a:ea typeface="Open Sans" panose="020B0606030504020204" pitchFamily="34" charset="0"/>
                          <a:cs typeface="Arial" panose="020B0604020202020204" pitchFamily="34" charset="0"/>
                        </a:rPr>
                        <a:t>                             Selbstorganisiert</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69983171"/>
                  </a:ext>
                </a:extLst>
              </a:tr>
              <a:tr h="346497">
                <a:tc>
                  <a:txBody>
                    <a:bodyPr/>
                    <a:lstStyle/>
                    <a:p>
                      <a:pPr algn="l"/>
                      <a:endParaRPr lang="de-DE" sz="1800" b="0" dirty="0">
                        <a:latin typeface="Arial" panose="020B0604020202020204" pitchFamily="34" charset="0"/>
                        <a:ea typeface="Open Sans" panose="020B0606030504020204" pitchFamily="34" charset="0"/>
                        <a:cs typeface="Arial" panose="020B0604020202020204" pitchFamily="34" charset="0"/>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de-DE" sz="1800" b="0" dirty="0">
                          <a:latin typeface="Arial" panose="020B0604020202020204" pitchFamily="34" charset="0"/>
                          <a:ea typeface="Open Sans" panose="020B0606030504020204" pitchFamily="34" charset="0"/>
                          <a:cs typeface="Arial" panose="020B0604020202020204" pitchFamily="34" charset="0"/>
                        </a:rPr>
                        <a:t> 5. Seminarsitzung</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endParaRPr lang="de-DE" sz="1800" b="0" dirty="0">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23036163"/>
                  </a:ext>
                </a:extLst>
              </a:tr>
              <a:tr h="346497">
                <a:tc>
                  <a:txBody>
                    <a:bodyPr/>
                    <a:lstStyle/>
                    <a:p>
                      <a:pPr algn="l"/>
                      <a:endParaRPr lang="de-DE" sz="1800" b="0" dirty="0">
                        <a:latin typeface="Arial" panose="020B0604020202020204" pitchFamily="34" charset="0"/>
                        <a:ea typeface="Open Sans" panose="020B0606030504020204" pitchFamily="34" charset="0"/>
                        <a:cs typeface="Arial" panose="020B0604020202020204" pitchFamily="34" charset="0"/>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de-DE" sz="1800" b="0" dirty="0">
                          <a:latin typeface="Arial" panose="020B0604020202020204" pitchFamily="34" charset="0"/>
                          <a:ea typeface="Open Sans" panose="020B0606030504020204" pitchFamily="34" charset="0"/>
                          <a:cs typeface="Arial" panose="020B0604020202020204" pitchFamily="34" charset="0"/>
                        </a:rPr>
                        <a:t> 6. Seminarsitzung</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endParaRPr lang="de-DE" sz="1800" b="0" dirty="0">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57488552"/>
                  </a:ext>
                </a:extLst>
              </a:tr>
              <a:tr h="346497">
                <a:tc>
                  <a:txBody>
                    <a:bodyPr/>
                    <a:lstStyle/>
                    <a:p>
                      <a:pPr lvl="1" algn="l"/>
                      <a:endParaRPr lang="de-DE" sz="1800" b="1" dirty="0">
                        <a:latin typeface="Arial" panose="020B0604020202020204" pitchFamily="34" charset="0"/>
                        <a:ea typeface="Open Sans" panose="020B0606030504020204" pitchFamily="34" charset="0"/>
                        <a:cs typeface="Arial" panose="020B0604020202020204" pitchFamily="34" charset="0"/>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vl="1" algn="l"/>
                      <a:r>
                        <a:rPr lang="de-DE" sz="1800" b="0" dirty="0">
                          <a:latin typeface="Arial" panose="020B0604020202020204" pitchFamily="34" charset="0"/>
                          <a:ea typeface="Open Sans" panose="020B0606030504020204" pitchFamily="34" charset="0"/>
                          <a:cs typeface="Arial" panose="020B0604020202020204" pitchFamily="34" charset="0"/>
                        </a:rPr>
                        <a:t> </a:t>
                      </a:r>
                      <a:r>
                        <a:rPr lang="de-DE" sz="1800" b="1" dirty="0">
                          <a:latin typeface="Arial" panose="020B0604020202020204" pitchFamily="34" charset="0"/>
                          <a:ea typeface="Open Sans" panose="020B0606030504020204" pitchFamily="34" charset="0"/>
                          <a:cs typeface="Arial" panose="020B0604020202020204" pitchFamily="34" charset="0"/>
                        </a:rPr>
                        <a:t>2. Lernteam-Sitzung</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de-DE" sz="1800" b="1" dirty="0">
                          <a:solidFill>
                            <a:schemeClr val="tx1"/>
                          </a:solidFill>
                          <a:latin typeface="Arial" panose="020B0604020202020204" pitchFamily="34" charset="0"/>
                          <a:ea typeface="Open Sans" panose="020B0606030504020204" pitchFamily="34" charset="0"/>
                          <a:cs typeface="Arial" panose="020B0604020202020204" pitchFamily="34" charset="0"/>
                        </a:rPr>
                        <a:t>                             Selbstorganisiert </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27830517"/>
                  </a:ext>
                </a:extLst>
              </a:tr>
              <a:tr h="346497">
                <a:tc>
                  <a:txBody>
                    <a:bodyPr/>
                    <a:lstStyle/>
                    <a:p>
                      <a:pPr algn="l"/>
                      <a:endParaRPr lang="de-DE" sz="1800" b="0" dirty="0">
                        <a:latin typeface="Arial" panose="020B0604020202020204" pitchFamily="34" charset="0"/>
                        <a:ea typeface="Open Sans" panose="020B0606030504020204" pitchFamily="34" charset="0"/>
                        <a:cs typeface="Arial" panose="020B0604020202020204" pitchFamily="34" charset="0"/>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800" b="0" dirty="0">
                          <a:latin typeface="Arial" panose="020B0604020202020204" pitchFamily="34" charset="0"/>
                          <a:ea typeface="Open Sans" panose="020B0606030504020204" pitchFamily="34" charset="0"/>
                          <a:cs typeface="Arial" panose="020B0604020202020204" pitchFamily="34" charset="0"/>
                        </a:rPr>
                        <a:t> 7. Seminarsitzung</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DE" sz="1800" b="0" kern="1200" dirty="0">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6785868"/>
                  </a:ext>
                </a:extLst>
              </a:tr>
              <a:tr h="3464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800" b="0" dirty="0">
                        <a:latin typeface="Arial" panose="020B0604020202020204" pitchFamily="34" charset="0"/>
                        <a:ea typeface="Open Sans" panose="020B0606030504020204" pitchFamily="34" charset="0"/>
                        <a:cs typeface="Arial" panose="020B0604020202020204" pitchFamily="34" charset="0"/>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800" b="0" dirty="0">
                          <a:latin typeface="Arial" panose="020B0604020202020204" pitchFamily="34" charset="0"/>
                          <a:ea typeface="Open Sans" panose="020B0606030504020204" pitchFamily="34" charset="0"/>
                          <a:cs typeface="Arial" panose="020B0604020202020204" pitchFamily="34" charset="0"/>
                        </a:rPr>
                        <a:t> 8. Seminarsitzung</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DE" sz="1800" b="0" dirty="0">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9512241"/>
                  </a:ext>
                </a:extLst>
              </a:tr>
              <a:tr h="346497">
                <a:tc>
                  <a:txBody>
                    <a:bodyPr/>
                    <a:lstStyle/>
                    <a:p>
                      <a:pPr algn="l"/>
                      <a:endParaRPr lang="de-DE" sz="1800" b="0" dirty="0">
                        <a:latin typeface="Arial" panose="020B0604020202020204" pitchFamily="34" charset="0"/>
                        <a:ea typeface="Open Sans" panose="020B0606030504020204" pitchFamily="34" charset="0"/>
                        <a:cs typeface="Arial" panose="020B0604020202020204" pitchFamily="34" charset="0"/>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800" b="0" dirty="0">
                          <a:latin typeface="Arial" panose="020B0604020202020204" pitchFamily="34" charset="0"/>
                          <a:ea typeface="Open Sans" panose="020B0606030504020204" pitchFamily="34" charset="0"/>
                          <a:cs typeface="Arial" panose="020B0604020202020204" pitchFamily="34" charset="0"/>
                        </a:rPr>
                        <a:t> 9. Seminarsitzung</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DE" sz="1800" b="0" dirty="0">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8514430"/>
                  </a:ext>
                </a:extLst>
              </a:tr>
              <a:tr h="346497">
                <a:tc>
                  <a:txBody>
                    <a:bodyPr/>
                    <a:lstStyle/>
                    <a:p>
                      <a:pPr algn="l"/>
                      <a:endParaRPr lang="de-DE" sz="1800" b="0" dirty="0">
                        <a:latin typeface="Arial" panose="020B0604020202020204" pitchFamily="34" charset="0"/>
                        <a:ea typeface="Open Sans" panose="020B0606030504020204" pitchFamily="34" charset="0"/>
                        <a:cs typeface="Arial" panose="020B0604020202020204" pitchFamily="34" charset="0"/>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800" b="0" dirty="0">
                          <a:latin typeface="Arial" panose="020B0604020202020204" pitchFamily="34" charset="0"/>
                          <a:ea typeface="Open Sans" panose="020B0606030504020204" pitchFamily="34" charset="0"/>
                          <a:cs typeface="Arial" panose="020B0604020202020204" pitchFamily="34" charset="0"/>
                        </a:rPr>
                        <a:t>10. Seminarsitzung</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DE" sz="1800" b="0" dirty="0">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987502"/>
                  </a:ext>
                </a:extLst>
              </a:tr>
              <a:tr h="346497">
                <a:tc>
                  <a:txBody>
                    <a:bodyPr/>
                    <a:lstStyle/>
                    <a:p>
                      <a:pPr algn="l"/>
                      <a:endParaRPr lang="de-DE" sz="1800" b="0" dirty="0">
                        <a:latin typeface="Arial" panose="020B0604020202020204" pitchFamily="34" charset="0"/>
                        <a:ea typeface="Open Sans" panose="020B0606030504020204" pitchFamily="34" charset="0"/>
                        <a:cs typeface="Arial" panose="020B0604020202020204" pitchFamily="34" charset="0"/>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800" b="0" dirty="0">
                          <a:latin typeface="Arial" panose="020B0604020202020204" pitchFamily="34" charset="0"/>
                          <a:ea typeface="Open Sans" panose="020B0606030504020204" pitchFamily="34" charset="0"/>
                          <a:cs typeface="Arial" panose="020B0604020202020204" pitchFamily="34" charset="0"/>
                        </a:rPr>
                        <a:t>11. Abschlusssitzung</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800" b="0" dirty="0">
                          <a:solidFill>
                            <a:schemeClr val="tx1"/>
                          </a:solidFill>
                          <a:latin typeface="Arial" panose="020B0604020202020204" pitchFamily="34" charset="0"/>
                          <a:ea typeface="Open Sans" panose="020B0606030504020204" pitchFamily="34" charset="0"/>
                          <a:cs typeface="Arial" panose="020B0604020202020204" pitchFamily="34" charset="0"/>
                        </a:rPr>
                        <a:t>ein 3-stündiger Termin</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0299436"/>
                  </a:ext>
                </a:extLst>
              </a:tr>
            </a:tbl>
          </a:graphicData>
        </a:graphic>
      </p:graphicFrame>
    </p:spTree>
    <p:extLst>
      <p:ext uri="{BB962C8B-B14F-4D97-AF65-F5344CB8AC3E}">
        <p14:creationId xmlns:p14="http://schemas.microsoft.com/office/powerpoint/2010/main" val="3282907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Kleidung, Schuhwerk, Person, stehend enthält.&#10;&#10;KI-generierte Inhalte können fehlerhaft sein.">
            <a:extLst>
              <a:ext uri="{FF2B5EF4-FFF2-40B4-BE49-F238E27FC236}">
                <a16:creationId xmlns:a16="http://schemas.microsoft.com/office/drawing/2014/main" id="{671F9E8B-22B1-6A9A-018F-179B85D27A24}"/>
              </a:ext>
            </a:extLst>
          </p:cNvPr>
          <p:cNvPicPr>
            <a:picLocks noChangeAspect="1"/>
          </p:cNvPicPr>
          <p:nvPr/>
        </p:nvPicPr>
        <p:blipFill>
          <a:blip r:embed="rId2"/>
          <a:stretch>
            <a:fillRect/>
          </a:stretch>
        </p:blipFill>
        <p:spPr>
          <a:xfrm>
            <a:off x="8897938" y="2004864"/>
            <a:ext cx="3080421" cy="3282785"/>
          </a:xfrm>
          <a:prstGeom prst="rect">
            <a:avLst/>
          </a:prstGeom>
        </p:spPr>
      </p:pic>
      <p:sp>
        <p:nvSpPr>
          <p:cNvPr id="3" name="Titel 2">
            <a:extLst>
              <a:ext uri="{FF2B5EF4-FFF2-40B4-BE49-F238E27FC236}">
                <a16:creationId xmlns:a16="http://schemas.microsoft.com/office/drawing/2014/main" id="{CE199957-413B-4D90-9916-411DE62A0FF5}"/>
              </a:ext>
            </a:extLst>
          </p:cNvPr>
          <p:cNvSpPr>
            <a:spLocks noGrp="1"/>
          </p:cNvSpPr>
          <p:nvPr>
            <p:ph type="title"/>
          </p:nvPr>
        </p:nvSpPr>
        <p:spPr/>
        <p:txBody>
          <a:bodyPr/>
          <a:lstStyle/>
          <a:p>
            <a:r>
              <a:rPr lang="de-DE" dirty="0">
                <a:cs typeface="Arial" panose="020B0604020202020204" pitchFamily="34" charset="0"/>
              </a:rPr>
              <a:t>Das EOP-Begleitseminar – Praktikumsphase </a:t>
            </a:r>
          </a:p>
        </p:txBody>
      </p:sp>
      <p:sp>
        <p:nvSpPr>
          <p:cNvPr id="4" name="Datumsplatzhalter 3">
            <a:extLst>
              <a:ext uri="{FF2B5EF4-FFF2-40B4-BE49-F238E27FC236}">
                <a16:creationId xmlns:a16="http://schemas.microsoft.com/office/drawing/2014/main" id="{10E8F922-6248-40EC-9879-51DE5936DD73}"/>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08.10.2025</a:t>
            </a:fld>
            <a:endParaRPr lang="de-DE" dirty="0">
              <a:cs typeface="Arial" panose="020B0604020202020204" pitchFamily="34" charset="0"/>
            </a:endParaRPr>
          </a:p>
        </p:txBody>
      </p:sp>
      <p:sp>
        <p:nvSpPr>
          <p:cNvPr id="11" name="Inhaltsplatzhalter 2">
            <a:extLst>
              <a:ext uri="{FF2B5EF4-FFF2-40B4-BE49-F238E27FC236}">
                <a16:creationId xmlns:a16="http://schemas.microsoft.com/office/drawing/2014/main" id="{B9289BBC-989C-4FF5-BE01-15754A2BDDA1}"/>
              </a:ext>
            </a:extLst>
          </p:cNvPr>
          <p:cNvSpPr txBox="1">
            <a:spLocks/>
          </p:cNvSpPr>
          <p:nvPr/>
        </p:nvSpPr>
        <p:spPr>
          <a:xfrm>
            <a:off x="709472" y="1251987"/>
            <a:ext cx="9981387" cy="4960278"/>
          </a:xfrm>
          <a:prstGeom prst="rect">
            <a:avLst/>
          </a:prstGeom>
        </p:spPr>
        <p:txBody>
          <a:bodyPr vert="horz" lIns="0" tIns="0" rIns="0" bIns="0" rtlCol="0">
            <a:norm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b="1" dirty="0">
                <a:solidFill>
                  <a:schemeClr val="bg2"/>
                </a:solidFill>
                <a:latin typeface="Arial" panose="020B0604020202020204" pitchFamily="34" charset="0"/>
                <a:cs typeface="Arial" panose="020B0604020202020204" pitchFamily="34" charset="0"/>
              </a:rPr>
              <a:t>Beratungssitzungen</a:t>
            </a:r>
          </a:p>
          <a:p>
            <a:pPr marL="0" indent="0">
              <a:buFont typeface="Arial" panose="020B0604020202020204" pitchFamily="34" charset="0"/>
              <a:buNone/>
            </a:pPr>
            <a:endParaRPr lang="de-DE" sz="2400" b="1" dirty="0">
              <a:solidFill>
                <a:schemeClr val="bg2"/>
              </a:solidFill>
              <a:latin typeface="Arial" panose="020B0604020202020204" pitchFamily="34" charset="0"/>
              <a:cs typeface="Arial" panose="020B0604020202020204" pitchFamily="34" charset="0"/>
            </a:endParaRPr>
          </a:p>
        </p:txBody>
      </p:sp>
      <p:sp>
        <p:nvSpPr>
          <p:cNvPr id="8" name="Inhaltsplatzhalter 1">
            <a:extLst>
              <a:ext uri="{FF2B5EF4-FFF2-40B4-BE49-F238E27FC236}">
                <a16:creationId xmlns:a16="http://schemas.microsoft.com/office/drawing/2014/main" id="{7C0EC093-F7B0-4231-9FB0-DFECBCAEFAE2}"/>
              </a:ext>
            </a:extLst>
          </p:cNvPr>
          <p:cNvSpPr>
            <a:spLocks noGrp="1"/>
          </p:cNvSpPr>
          <p:nvPr>
            <p:ph sz="half" idx="1"/>
          </p:nvPr>
        </p:nvSpPr>
        <p:spPr>
          <a:xfrm>
            <a:off x="709472" y="1817791"/>
            <a:ext cx="8325615" cy="3487248"/>
          </a:xfrm>
        </p:spPr>
        <p:txBody>
          <a:bodyPr/>
          <a:lstStyle/>
          <a:p>
            <a:pPr marL="0" indent="0" algn="just">
              <a:lnSpc>
                <a:spcPct val="150000"/>
              </a:lnSpc>
              <a:buNone/>
            </a:pPr>
            <a:r>
              <a:rPr lang="de-DE" sz="1800" dirty="0"/>
              <a:t>Im Gegensatz zu einem herkömmlichen EOP findet das Praktikum im </a:t>
            </a:r>
            <a:br>
              <a:rPr lang="de-DE" sz="1800" dirty="0"/>
            </a:br>
            <a:r>
              <a:rPr lang="de-DE" sz="1800" b="1" dirty="0"/>
              <a:t>Projekt PROMPT!</a:t>
            </a:r>
            <a:r>
              <a:rPr lang="de-DE" sz="1800" dirty="0"/>
              <a:t> </a:t>
            </a:r>
            <a:r>
              <a:rPr lang="de-DE" sz="1800" b="1" dirty="0"/>
              <a:t>semesterbegleitend</a:t>
            </a:r>
            <a:r>
              <a:rPr lang="de-DE" sz="1800" dirty="0"/>
              <a:t> statt.</a:t>
            </a:r>
            <a:br>
              <a:rPr lang="de-DE" sz="1800" dirty="0"/>
            </a:br>
            <a:r>
              <a:rPr lang="de-DE" sz="1800" dirty="0"/>
              <a:t>Das bedeutet, dass Sie nach Beginn des Praktikums regelmäßig Gelegenheit zum </a:t>
            </a:r>
            <a:r>
              <a:rPr lang="de-DE" sz="1800" b="1" dirty="0"/>
              <a:t>Austausch und zur Beratung</a:t>
            </a:r>
            <a:r>
              <a:rPr lang="de-DE" sz="1800" dirty="0"/>
              <a:t> in den Seminarsitzungen haben.</a:t>
            </a:r>
          </a:p>
          <a:p>
            <a:pPr marL="0" indent="0" algn="just">
              <a:lnSpc>
                <a:spcPct val="150000"/>
              </a:lnSpc>
              <a:buNone/>
            </a:pPr>
            <a:r>
              <a:rPr lang="de-DE" sz="1800" dirty="0"/>
              <a:t>Sollten Sie darüber hinaus Anlass zur Beratung haben – etwa, wenn Sie unsichere oder herausfordernde Situationen im Praktikum erleben – vereinbaren wir gerne </a:t>
            </a:r>
            <a:r>
              <a:rPr lang="de-DE" sz="1800" b="1" dirty="0"/>
              <a:t>individuelle Gesprächstermine</a:t>
            </a:r>
            <a:r>
              <a:rPr lang="de-DE" sz="1800" dirty="0"/>
              <a:t> in Präsenz oder per Zoom.</a:t>
            </a:r>
            <a:br>
              <a:rPr lang="de-DE" sz="1800" dirty="0"/>
            </a:br>
            <a:br>
              <a:rPr lang="de-DE" sz="1800" dirty="0"/>
            </a:br>
            <a:r>
              <a:rPr lang="de-DE" sz="1800" dirty="0"/>
              <a:t>Schreiben Sie uns gern: </a:t>
            </a:r>
            <a:r>
              <a:rPr lang="de-DE" sz="1800" b="1" dirty="0">
                <a:hlinkClick r:id="rId3"/>
              </a:rPr>
              <a:t>zfl-prompt@uni-koeln.de</a:t>
            </a:r>
            <a:endParaRPr lang="de-DE" sz="1800" b="1" dirty="0"/>
          </a:p>
          <a:p>
            <a:pPr marL="0" indent="0" algn="just">
              <a:lnSpc>
                <a:spcPct val="150000"/>
              </a:lnSpc>
              <a:buNone/>
            </a:pPr>
            <a:endParaRPr lang="de-DE" sz="1800" dirty="0"/>
          </a:p>
          <a:p>
            <a:pPr marL="0" indent="0">
              <a:lnSpc>
                <a:spcPct val="150000"/>
              </a:lnSpc>
              <a:buNone/>
            </a:pPr>
            <a:endParaRPr lang="de-DE" sz="1800" dirty="0"/>
          </a:p>
          <a:p>
            <a:pPr>
              <a:lnSpc>
                <a:spcPct val="150000"/>
              </a:lnSpc>
            </a:pPr>
            <a:endParaRPr lang="de-DE" sz="1800" dirty="0"/>
          </a:p>
          <a:p>
            <a:endParaRPr lang="de-DE" sz="1800" dirty="0"/>
          </a:p>
        </p:txBody>
      </p:sp>
    </p:spTree>
    <p:extLst>
      <p:ext uri="{BB962C8B-B14F-4D97-AF65-F5344CB8AC3E}">
        <p14:creationId xmlns:p14="http://schemas.microsoft.com/office/powerpoint/2010/main" val="1807420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E199957-413B-4D90-9916-411DE62A0FF5}"/>
              </a:ext>
            </a:extLst>
          </p:cNvPr>
          <p:cNvSpPr>
            <a:spLocks noGrp="1"/>
          </p:cNvSpPr>
          <p:nvPr>
            <p:ph type="title"/>
          </p:nvPr>
        </p:nvSpPr>
        <p:spPr/>
        <p:txBody>
          <a:bodyPr/>
          <a:lstStyle/>
          <a:p>
            <a:r>
              <a:rPr lang="de-DE" dirty="0">
                <a:cs typeface="Arial" panose="020B0604020202020204" pitchFamily="34" charset="0"/>
              </a:rPr>
              <a:t>Das EOP-Begleitseminar – Praktikumsphase </a:t>
            </a:r>
          </a:p>
        </p:txBody>
      </p:sp>
      <p:sp>
        <p:nvSpPr>
          <p:cNvPr id="4" name="Datumsplatzhalter 3">
            <a:extLst>
              <a:ext uri="{FF2B5EF4-FFF2-40B4-BE49-F238E27FC236}">
                <a16:creationId xmlns:a16="http://schemas.microsoft.com/office/drawing/2014/main" id="{10E8F922-6248-40EC-9879-51DE5936DD73}"/>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08.10.2025</a:t>
            </a:fld>
            <a:endParaRPr lang="de-DE" dirty="0">
              <a:cs typeface="Arial" panose="020B0604020202020204" pitchFamily="34" charset="0"/>
            </a:endParaRPr>
          </a:p>
        </p:txBody>
      </p:sp>
      <p:sp>
        <p:nvSpPr>
          <p:cNvPr id="11" name="Inhaltsplatzhalter 2">
            <a:extLst>
              <a:ext uri="{FF2B5EF4-FFF2-40B4-BE49-F238E27FC236}">
                <a16:creationId xmlns:a16="http://schemas.microsoft.com/office/drawing/2014/main" id="{B9289BBC-989C-4FF5-BE01-15754A2BDDA1}"/>
              </a:ext>
            </a:extLst>
          </p:cNvPr>
          <p:cNvSpPr txBox="1">
            <a:spLocks/>
          </p:cNvSpPr>
          <p:nvPr/>
        </p:nvSpPr>
        <p:spPr>
          <a:xfrm>
            <a:off x="686305" y="1406662"/>
            <a:ext cx="9028690" cy="4960278"/>
          </a:xfrm>
          <a:prstGeom prst="rect">
            <a:avLst/>
          </a:prstGeom>
        </p:spPr>
        <p:txBody>
          <a:bodyPr vert="horz" lIns="0" tIns="0" rIns="0" bIns="0" rtlCol="0">
            <a:norm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b="1" dirty="0">
                <a:solidFill>
                  <a:schemeClr val="bg2"/>
                </a:solidFill>
                <a:latin typeface="Arial" panose="020B0604020202020204" pitchFamily="34" charset="0"/>
                <a:cs typeface="Arial" panose="020B0604020202020204" pitchFamily="34" charset="0"/>
              </a:rPr>
              <a:t>Abschlusssitzung – </a:t>
            </a:r>
            <a:r>
              <a:rPr lang="de-DE" sz="2400" b="1" dirty="0">
                <a:solidFill>
                  <a:srgbClr val="FF0000"/>
                </a:solidFill>
                <a:latin typeface="Arial" panose="020B0604020202020204" pitchFamily="34" charset="0"/>
                <a:cs typeface="Arial" panose="020B0604020202020204" pitchFamily="34" charset="0"/>
              </a:rPr>
              <a:t>XX.XX</a:t>
            </a:r>
            <a:r>
              <a:rPr lang="de-DE" sz="2400" b="1" dirty="0">
                <a:solidFill>
                  <a:schemeClr val="bg2"/>
                </a:solidFill>
                <a:latin typeface="Arial" panose="020B0604020202020204" pitchFamily="34" charset="0"/>
                <a:cs typeface="Arial" panose="020B0604020202020204" pitchFamily="34" charset="0"/>
              </a:rPr>
              <a:t>.2026 von </a:t>
            </a:r>
            <a:r>
              <a:rPr lang="de-DE" sz="2400" b="1" dirty="0">
                <a:solidFill>
                  <a:srgbClr val="FF0000"/>
                </a:solidFill>
                <a:latin typeface="Arial" panose="020B0604020202020204" pitchFamily="34" charset="0"/>
                <a:cs typeface="Arial" panose="020B0604020202020204" pitchFamily="34" charset="0"/>
              </a:rPr>
              <a:t>XX:XX </a:t>
            </a:r>
            <a:r>
              <a:rPr lang="de-DE" sz="2400" b="1" dirty="0">
                <a:solidFill>
                  <a:schemeClr val="bg2"/>
                </a:solidFill>
                <a:latin typeface="Arial" panose="020B0604020202020204" pitchFamily="34" charset="0"/>
                <a:cs typeface="Arial" panose="020B0604020202020204" pitchFamily="34" charset="0"/>
              </a:rPr>
              <a:t>– </a:t>
            </a:r>
            <a:r>
              <a:rPr lang="de-DE" sz="2400" b="1" dirty="0">
                <a:solidFill>
                  <a:srgbClr val="FF0000"/>
                </a:solidFill>
                <a:latin typeface="Arial" panose="020B0604020202020204" pitchFamily="34" charset="0"/>
                <a:cs typeface="Arial" panose="020B0604020202020204" pitchFamily="34" charset="0"/>
              </a:rPr>
              <a:t>XX:XX </a:t>
            </a:r>
            <a:r>
              <a:rPr lang="de-DE" sz="2400" b="1" dirty="0">
                <a:solidFill>
                  <a:schemeClr val="bg2"/>
                </a:solidFill>
                <a:latin typeface="Arial" panose="020B0604020202020204" pitchFamily="34" charset="0"/>
                <a:cs typeface="Arial" panose="020B0604020202020204" pitchFamily="34" charset="0"/>
              </a:rPr>
              <a:t>Uhr</a:t>
            </a:r>
          </a:p>
          <a:p>
            <a:pPr marL="0" indent="0">
              <a:buFont typeface="Arial" panose="020B0604020202020204" pitchFamily="34" charset="0"/>
              <a:buNone/>
            </a:pPr>
            <a:endParaRPr lang="de-DE" sz="2000" dirty="0">
              <a:solidFill>
                <a:schemeClr val="bg2"/>
              </a:solidFill>
              <a:latin typeface="Arial" panose="020B0604020202020204" pitchFamily="34" charset="0"/>
              <a:cs typeface="Arial" panose="020B0604020202020204" pitchFamily="34" charset="0"/>
            </a:endParaRPr>
          </a:p>
        </p:txBody>
      </p:sp>
      <p:sp>
        <p:nvSpPr>
          <p:cNvPr id="8" name="Inhaltsplatzhalter 1">
            <a:extLst>
              <a:ext uri="{FF2B5EF4-FFF2-40B4-BE49-F238E27FC236}">
                <a16:creationId xmlns:a16="http://schemas.microsoft.com/office/drawing/2014/main" id="{7C0EC093-F7B0-4231-9FB0-DFECBCAEFAE2}"/>
              </a:ext>
            </a:extLst>
          </p:cNvPr>
          <p:cNvSpPr>
            <a:spLocks noGrp="1"/>
          </p:cNvSpPr>
          <p:nvPr>
            <p:ph sz="half" idx="1"/>
          </p:nvPr>
        </p:nvSpPr>
        <p:spPr>
          <a:xfrm>
            <a:off x="686305" y="2300175"/>
            <a:ext cx="10717419" cy="4167393"/>
          </a:xfrm>
        </p:spPr>
        <p:txBody>
          <a:bodyPr/>
          <a:lstStyle/>
          <a:p>
            <a:pPr marL="0" indent="0">
              <a:buNone/>
            </a:pPr>
            <a:r>
              <a:rPr lang="de-DE" sz="1800" dirty="0"/>
              <a:t>Am Ende der Vorlesungszeit nehmen Sie an der </a:t>
            </a:r>
            <a:r>
              <a:rPr lang="de-DE" sz="1800" b="1" u="sng" dirty="0"/>
              <a:t>obligatorischen</a:t>
            </a:r>
            <a:r>
              <a:rPr lang="de-DE" sz="1800" dirty="0"/>
              <a:t> gemeinsamen Abschlusssitzung teil. Diese bildet mit der Portfolioarbeit den Modulabschluss. </a:t>
            </a:r>
          </a:p>
          <a:p>
            <a:pPr marL="0" indent="0">
              <a:buNone/>
            </a:pPr>
            <a:r>
              <a:rPr lang="de-DE" sz="1800" dirty="0"/>
              <a:t>Sie blicken zurück auf Ihr Praktikum und nehmen Ihre weitere professionelle Entwicklung im Allgemeinen und Ihren weiteren Studienverlauf (mit besonderem Fokus auf das BFP) in den Blick.</a:t>
            </a:r>
          </a:p>
          <a:p>
            <a:pPr marL="0" indent="0">
              <a:buNone/>
            </a:pPr>
            <a:endParaRPr lang="de-DE" sz="1800" dirty="0"/>
          </a:p>
          <a:p>
            <a:pPr marL="0" indent="0" algn="ctr">
              <a:buNone/>
            </a:pPr>
            <a:r>
              <a:rPr lang="de-DE" sz="1800" dirty="0">
                <a:solidFill>
                  <a:schemeClr val="bg2"/>
                </a:solidFill>
              </a:rPr>
              <a:t>ACHTUNG</a:t>
            </a:r>
            <a:r>
              <a:rPr lang="de-DE" sz="1800" dirty="0"/>
              <a:t>: </a:t>
            </a:r>
            <a:br>
              <a:rPr lang="de-DE" sz="1800" dirty="0"/>
            </a:br>
            <a:r>
              <a:rPr lang="de-DE" sz="1800" dirty="0"/>
              <a:t>Wenn Sie an der Abschlusssitzung nicht teilnehmen können, müssen Sie sich für den zentralen Nachholtermin anmelden und daran teilnehmen, um das Modul abschließen zu können. Melden Sie sich über folgenden Link zum Nachholtermin an: </a:t>
            </a:r>
            <a:br>
              <a:rPr lang="de-DE" sz="1800" dirty="0"/>
            </a:br>
            <a:br>
              <a:rPr lang="de-DE" sz="1800" dirty="0"/>
            </a:br>
            <a:r>
              <a:rPr lang="de-DE" sz="1800" dirty="0">
                <a:hlinkClick r:id="rId3"/>
              </a:rPr>
              <a:t>https://forms.zflkoeln.de/form/abfrage-zentrale-nachhol-abschlu</a:t>
            </a:r>
            <a:r>
              <a:rPr lang="de-DE" sz="1800" dirty="0"/>
              <a:t> </a:t>
            </a:r>
          </a:p>
          <a:p>
            <a:pPr marL="0" indent="0">
              <a:buNone/>
            </a:pPr>
            <a:endParaRPr lang="de-DE" sz="1800" dirty="0"/>
          </a:p>
        </p:txBody>
      </p:sp>
      <p:pic>
        <p:nvPicPr>
          <p:cNvPr id="5" name="Grafik 4" descr="Ein Bild, das Kleidung, Kinderkunst, Zeichnung, Cartoon enthält.&#10;&#10;KI-generierte Inhalte können fehlerhaft sein.">
            <a:extLst>
              <a:ext uri="{FF2B5EF4-FFF2-40B4-BE49-F238E27FC236}">
                <a16:creationId xmlns:a16="http://schemas.microsoft.com/office/drawing/2014/main" id="{44894CFF-6BA1-58D7-CCDD-379C540249CD}"/>
              </a:ext>
            </a:extLst>
          </p:cNvPr>
          <p:cNvPicPr>
            <a:picLocks noChangeAspect="1"/>
          </p:cNvPicPr>
          <p:nvPr/>
        </p:nvPicPr>
        <p:blipFill>
          <a:blip r:embed="rId4"/>
          <a:stretch>
            <a:fillRect/>
          </a:stretch>
        </p:blipFill>
        <p:spPr>
          <a:xfrm>
            <a:off x="9411717" y="491060"/>
            <a:ext cx="1737176" cy="1397728"/>
          </a:xfrm>
          <a:prstGeom prst="rect">
            <a:avLst/>
          </a:prstGeom>
        </p:spPr>
      </p:pic>
    </p:spTree>
    <p:extLst>
      <p:ext uri="{BB962C8B-B14F-4D97-AF65-F5344CB8AC3E}">
        <p14:creationId xmlns:p14="http://schemas.microsoft.com/office/powerpoint/2010/main" val="2808771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FB9EE16-6E8E-D0DD-270F-3C398B652150}"/>
              </a:ext>
            </a:extLst>
          </p:cNvPr>
          <p:cNvSpPr>
            <a:spLocks noGrp="1"/>
          </p:cNvSpPr>
          <p:nvPr>
            <p:ph type="title"/>
          </p:nvPr>
        </p:nvSpPr>
        <p:spPr>
          <a:xfrm>
            <a:off x="2697985" y="692621"/>
            <a:ext cx="8335775" cy="877099"/>
          </a:xfrm>
        </p:spPr>
        <p:txBody>
          <a:bodyPr/>
          <a:lstStyle/>
          <a:p>
            <a:r>
              <a:rPr lang="de-DE" dirty="0">
                <a:cs typeface="Arial" panose="020B0604020202020204" pitchFamily="34" charset="0"/>
              </a:rPr>
              <a:t>Welche Fragen sind noch offen?</a:t>
            </a:r>
          </a:p>
        </p:txBody>
      </p:sp>
      <p:sp>
        <p:nvSpPr>
          <p:cNvPr id="4" name="Datumsplatzhalter 3">
            <a:extLst>
              <a:ext uri="{FF2B5EF4-FFF2-40B4-BE49-F238E27FC236}">
                <a16:creationId xmlns:a16="http://schemas.microsoft.com/office/drawing/2014/main" id="{619F1146-1AAD-E7E2-5480-15599CAC21FB}"/>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08.10.2025</a:t>
            </a:fld>
            <a:endParaRPr lang="de-DE" dirty="0">
              <a:cs typeface="Arial" panose="020B0604020202020204" pitchFamily="34" charset="0"/>
            </a:endParaRPr>
          </a:p>
        </p:txBody>
      </p:sp>
      <p:pic>
        <p:nvPicPr>
          <p:cNvPr id="2" name="Grafik 1" descr="Ein Bild, das Entwurf, Clipart, Darstellung, Design enthält.&#10;&#10;KI-generierte Inhalte können fehlerhaft sein.">
            <a:extLst>
              <a:ext uri="{FF2B5EF4-FFF2-40B4-BE49-F238E27FC236}">
                <a16:creationId xmlns:a16="http://schemas.microsoft.com/office/drawing/2014/main" id="{CE04BD6A-1096-09E3-D3AE-FFF07B97A939}"/>
              </a:ext>
            </a:extLst>
          </p:cNvPr>
          <p:cNvPicPr>
            <a:picLocks noChangeAspect="1"/>
          </p:cNvPicPr>
          <p:nvPr/>
        </p:nvPicPr>
        <p:blipFill>
          <a:blip r:embed="rId3"/>
          <a:stretch>
            <a:fillRect/>
          </a:stretch>
        </p:blipFill>
        <p:spPr>
          <a:xfrm>
            <a:off x="3403786" y="1677531"/>
            <a:ext cx="4741919" cy="3502937"/>
          </a:xfrm>
          <a:prstGeom prst="rect">
            <a:avLst/>
          </a:prstGeom>
        </p:spPr>
      </p:pic>
    </p:spTree>
    <p:extLst>
      <p:ext uri="{BB962C8B-B14F-4D97-AF65-F5344CB8AC3E}">
        <p14:creationId xmlns:p14="http://schemas.microsoft.com/office/powerpoint/2010/main" val="3035084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C160E-51B7-46C9-88AC-0AA52BA25B01}"/>
              </a:ext>
            </a:extLst>
          </p:cNvPr>
          <p:cNvSpPr>
            <a:spLocks noGrp="1"/>
          </p:cNvSpPr>
          <p:nvPr>
            <p:ph type="title"/>
          </p:nvPr>
        </p:nvSpPr>
        <p:spPr/>
        <p:txBody>
          <a:bodyPr/>
          <a:lstStyle/>
          <a:p>
            <a:r>
              <a:rPr lang="de-DE" dirty="0">
                <a:cs typeface="Arial" panose="020B0604020202020204" pitchFamily="34" charset="0"/>
              </a:rPr>
              <a:t>Modulabschluss</a:t>
            </a:r>
          </a:p>
        </p:txBody>
      </p:sp>
      <p:sp>
        <p:nvSpPr>
          <p:cNvPr id="3" name="Textplatzhalter 2">
            <a:extLst>
              <a:ext uri="{FF2B5EF4-FFF2-40B4-BE49-F238E27FC236}">
                <a16:creationId xmlns:a16="http://schemas.microsoft.com/office/drawing/2014/main" id="{14E6418A-40A6-47C5-BB44-4F4B060B542A}"/>
              </a:ext>
            </a:extLst>
          </p:cNvPr>
          <p:cNvSpPr>
            <a:spLocks noGrp="1"/>
          </p:cNvSpPr>
          <p:nvPr>
            <p:ph type="body" sz="quarter" idx="13"/>
          </p:nvPr>
        </p:nvSpPr>
        <p:spPr/>
        <p:txBody>
          <a:bodyPr/>
          <a:lstStyle/>
          <a:p>
            <a:r>
              <a:rPr lang="de-DE" dirty="0"/>
              <a:t>03</a:t>
            </a:r>
          </a:p>
        </p:txBody>
      </p:sp>
      <p:sp>
        <p:nvSpPr>
          <p:cNvPr id="4" name="Datumsplatzhalter 3">
            <a:extLst>
              <a:ext uri="{FF2B5EF4-FFF2-40B4-BE49-F238E27FC236}">
                <a16:creationId xmlns:a16="http://schemas.microsoft.com/office/drawing/2014/main" id="{C46F763C-5485-4401-8585-504D79E6377A}"/>
              </a:ext>
            </a:extLst>
          </p:cNvPr>
          <p:cNvSpPr>
            <a:spLocks noGrp="1"/>
          </p:cNvSpPr>
          <p:nvPr>
            <p:ph type="dt" sz="half" idx="14"/>
          </p:nvPr>
        </p:nvSpPr>
        <p:spPr/>
        <p:txBody>
          <a:bodyPr/>
          <a:lstStyle/>
          <a:p>
            <a:fld id="{962E2233-BC02-4692-A2EE-F8906B800895}" type="datetime1">
              <a:rPr lang="de-DE" smtClean="0">
                <a:cs typeface="Arial" panose="020B0604020202020204" pitchFamily="34" charset="0"/>
              </a:rPr>
              <a:t>08.10.2025</a:t>
            </a:fld>
            <a:endParaRPr lang="de-DE" dirty="0">
              <a:cs typeface="Arial" panose="020B0604020202020204" pitchFamily="34" charset="0"/>
            </a:endParaRPr>
          </a:p>
        </p:txBody>
      </p:sp>
    </p:spTree>
    <p:extLst>
      <p:ext uri="{BB962C8B-B14F-4D97-AF65-F5344CB8AC3E}">
        <p14:creationId xmlns:p14="http://schemas.microsoft.com/office/powerpoint/2010/main" val="3136232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B874B48-350A-45C4-B84E-FD1FF375A090}"/>
              </a:ext>
            </a:extLst>
          </p:cNvPr>
          <p:cNvSpPr>
            <a:spLocks noGrp="1"/>
          </p:cNvSpPr>
          <p:nvPr>
            <p:ph sz="half" idx="1"/>
          </p:nvPr>
        </p:nvSpPr>
        <p:spPr>
          <a:xfrm>
            <a:off x="686304" y="1506994"/>
            <a:ext cx="10954833" cy="4167393"/>
          </a:xfrm>
        </p:spPr>
        <p:txBody>
          <a:bodyPr/>
          <a:lstStyle/>
          <a:p>
            <a:pPr marL="342900" indent="-342900">
              <a:lnSpc>
                <a:spcPct val="150000"/>
              </a:lnSpc>
              <a:buFont typeface="+mj-lt"/>
              <a:buAutoNum type="arabicPeriod"/>
            </a:pPr>
            <a:r>
              <a:rPr lang="de-DE" dirty="0"/>
              <a:t>Begrüßung und Vorstellung</a:t>
            </a:r>
          </a:p>
          <a:p>
            <a:pPr marL="342900" indent="-342900">
              <a:lnSpc>
                <a:spcPct val="150000"/>
              </a:lnSpc>
              <a:buFont typeface="+mj-lt"/>
              <a:buAutoNum type="arabicPeriod"/>
            </a:pPr>
            <a:r>
              <a:rPr lang="de-DE" dirty="0"/>
              <a:t>Das EOP-Begleitseminar– Offene Fragen und Organisation</a:t>
            </a:r>
          </a:p>
          <a:p>
            <a:pPr marL="342900" indent="-342900">
              <a:lnSpc>
                <a:spcPct val="150000"/>
              </a:lnSpc>
              <a:buFont typeface="+mj-lt"/>
              <a:buAutoNum type="arabicPeriod"/>
            </a:pPr>
            <a:r>
              <a:rPr lang="de-DE" dirty="0"/>
              <a:t>EOP-Modulabschluss</a:t>
            </a:r>
          </a:p>
          <a:p>
            <a:pPr marL="342900" indent="-342900">
              <a:lnSpc>
                <a:spcPct val="150000"/>
              </a:lnSpc>
              <a:buFont typeface="+mj-lt"/>
              <a:buAutoNum type="arabicPeriod"/>
            </a:pPr>
            <a:r>
              <a:rPr lang="de-DE" dirty="0"/>
              <a:t>Masterzulassung</a:t>
            </a:r>
          </a:p>
          <a:p>
            <a:pPr marL="342900" indent="-342900">
              <a:lnSpc>
                <a:spcPct val="150000"/>
              </a:lnSpc>
              <a:buFont typeface="+mj-lt"/>
              <a:buAutoNum type="arabicPeriod"/>
            </a:pPr>
            <a:r>
              <a:rPr lang="de-DE" dirty="0"/>
              <a:t>Der EOP Begleitkurs digital</a:t>
            </a:r>
          </a:p>
          <a:p>
            <a:pPr marL="342900" indent="-342900">
              <a:lnSpc>
                <a:spcPct val="150000"/>
              </a:lnSpc>
              <a:buFont typeface="+mj-lt"/>
              <a:buAutoNum type="arabicPeriod"/>
            </a:pPr>
            <a:r>
              <a:rPr lang="de-DE" dirty="0"/>
              <a:t>Reflexion und Professionalisierung </a:t>
            </a:r>
          </a:p>
          <a:p>
            <a:pPr marL="342900" indent="-342900">
              <a:lnSpc>
                <a:spcPct val="150000"/>
              </a:lnSpc>
              <a:buFont typeface="+mj-lt"/>
              <a:buAutoNum type="arabicPeriod"/>
            </a:pPr>
            <a:r>
              <a:rPr lang="de-DE" dirty="0"/>
              <a:t>Fragen und Check-Out</a:t>
            </a:r>
          </a:p>
        </p:txBody>
      </p:sp>
      <p:sp>
        <p:nvSpPr>
          <p:cNvPr id="3" name="Titel 2">
            <a:extLst>
              <a:ext uri="{FF2B5EF4-FFF2-40B4-BE49-F238E27FC236}">
                <a16:creationId xmlns:a16="http://schemas.microsoft.com/office/drawing/2014/main" id="{C89A16BA-CD57-4837-8026-75B86DA8B2FD}"/>
              </a:ext>
            </a:extLst>
          </p:cNvPr>
          <p:cNvSpPr>
            <a:spLocks noGrp="1"/>
          </p:cNvSpPr>
          <p:nvPr>
            <p:ph type="title"/>
          </p:nvPr>
        </p:nvSpPr>
        <p:spPr/>
        <p:txBody>
          <a:bodyPr/>
          <a:lstStyle/>
          <a:p>
            <a:r>
              <a:rPr lang="de-DE" dirty="0">
                <a:cs typeface="Arial" panose="020B0604020202020204" pitchFamily="34" charset="0"/>
              </a:rPr>
              <a:t>Inhalte dieser Sitzung</a:t>
            </a:r>
          </a:p>
        </p:txBody>
      </p:sp>
      <p:sp>
        <p:nvSpPr>
          <p:cNvPr id="4" name="Datumsplatzhalter 3">
            <a:extLst>
              <a:ext uri="{FF2B5EF4-FFF2-40B4-BE49-F238E27FC236}">
                <a16:creationId xmlns:a16="http://schemas.microsoft.com/office/drawing/2014/main" id="{64CF3893-FD6F-4F64-9D05-E96A8D949958}"/>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08.10.2025</a:t>
            </a:fld>
            <a:endParaRPr lang="de-DE" dirty="0">
              <a:cs typeface="Arial" panose="020B0604020202020204" pitchFamily="34" charset="0"/>
            </a:endParaRPr>
          </a:p>
        </p:txBody>
      </p:sp>
    </p:spTree>
    <p:extLst>
      <p:ext uri="{BB962C8B-B14F-4D97-AF65-F5344CB8AC3E}">
        <p14:creationId xmlns:p14="http://schemas.microsoft.com/office/powerpoint/2010/main" val="361269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8D3DDEC-5F92-4A9F-8769-65058B490DB4}"/>
              </a:ext>
            </a:extLst>
          </p:cNvPr>
          <p:cNvSpPr>
            <a:spLocks noGrp="1"/>
          </p:cNvSpPr>
          <p:nvPr>
            <p:ph type="title"/>
          </p:nvPr>
        </p:nvSpPr>
        <p:spPr>
          <a:xfrm>
            <a:off x="686305" y="491060"/>
            <a:ext cx="10954833" cy="559974"/>
          </a:xfrm>
        </p:spPr>
        <p:txBody>
          <a:bodyPr/>
          <a:lstStyle/>
          <a:p>
            <a:r>
              <a:rPr lang="de-DE" dirty="0">
                <a:cs typeface="Arial" panose="020B0604020202020204" pitchFamily="34" charset="0"/>
              </a:rPr>
              <a:t>EOP-Modulabschluss: Ihre Leistungen</a:t>
            </a:r>
          </a:p>
        </p:txBody>
      </p:sp>
      <p:sp>
        <p:nvSpPr>
          <p:cNvPr id="4" name="Datumsplatzhalter 3">
            <a:extLst>
              <a:ext uri="{FF2B5EF4-FFF2-40B4-BE49-F238E27FC236}">
                <a16:creationId xmlns:a16="http://schemas.microsoft.com/office/drawing/2014/main" id="{F03EB68D-8055-4A8F-88F6-CB6B9D8FF73B}"/>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08.10.2025</a:t>
            </a:fld>
            <a:endParaRPr lang="de-DE" dirty="0">
              <a:cs typeface="Arial" panose="020B0604020202020204" pitchFamily="34" charset="0"/>
            </a:endParaRPr>
          </a:p>
        </p:txBody>
      </p:sp>
      <p:graphicFrame>
        <p:nvGraphicFramePr>
          <p:cNvPr id="5" name="Diagramm 4">
            <a:extLst>
              <a:ext uri="{FF2B5EF4-FFF2-40B4-BE49-F238E27FC236}">
                <a16:creationId xmlns:a16="http://schemas.microsoft.com/office/drawing/2014/main" id="{FAA8A08C-EA76-4CEF-8FC1-A362288223BD}"/>
              </a:ext>
            </a:extLst>
          </p:cNvPr>
          <p:cNvGraphicFramePr/>
          <p:nvPr>
            <p:extLst>
              <p:ext uri="{D42A27DB-BD31-4B8C-83A1-F6EECF244321}">
                <p14:modId xmlns:p14="http://schemas.microsoft.com/office/powerpoint/2010/main" val="207033368"/>
              </p:ext>
            </p:extLst>
          </p:nvPr>
        </p:nvGraphicFramePr>
        <p:xfrm>
          <a:off x="2922246" y="1184173"/>
          <a:ext cx="6495023" cy="4760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feil nach unten 9">
            <a:extLst>
              <a:ext uri="{FF2B5EF4-FFF2-40B4-BE49-F238E27FC236}">
                <a16:creationId xmlns:a16="http://schemas.microsoft.com/office/drawing/2014/main" id="{A91DABD2-AB1B-4D2C-9EAA-BBF0A5907F82}"/>
              </a:ext>
            </a:extLst>
          </p:cNvPr>
          <p:cNvSpPr/>
          <p:nvPr/>
        </p:nvSpPr>
        <p:spPr>
          <a:xfrm>
            <a:off x="3824427" y="1198653"/>
            <a:ext cx="1320258" cy="2738564"/>
          </a:xfrm>
          <a:prstGeom prst="downArrow">
            <a:avLst>
              <a:gd name="adj1" fmla="val 71587"/>
              <a:gd name="adj2" fmla="val 45019"/>
            </a:avLst>
          </a:prstGeom>
          <a:solidFill>
            <a:srgbClr val="F0A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200" b="1" dirty="0">
                <a:latin typeface="Arial" panose="020B0604020202020204" pitchFamily="34" charset="0"/>
                <a:cs typeface="Arial" panose="020B0604020202020204" pitchFamily="34" charset="0"/>
              </a:rPr>
              <a:t>Portfolio &amp; Lern-module</a:t>
            </a:r>
          </a:p>
        </p:txBody>
      </p:sp>
      <p:sp>
        <p:nvSpPr>
          <p:cNvPr id="8" name="Legende mit Pfeil nach links 13">
            <a:extLst>
              <a:ext uri="{FF2B5EF4-FFF2-40B4-BE49-F238E27FC236}">
                <a16:creationId xmlns:a16="http://schemas.microsoft.com/office/drawing/2014/main" id="{0C076927-4F3C-4CB6-9378-3C6486281D1A}"/>
              </a:ext>
            </a:extLst>
          </p:cNvPr>
          <p:cNvSpPr/>
          <p:nvPr/>
        </p:nvSpPr>
        <p:spPr>
          <a:xfrm>
            <a:off x="7184376" y="1212187"/>
            <a:ext cx="2446719" cy="612954"/>
          </a:xfrm>
          <a:prstGeom prst="leftArrowCallout">
            <a:avLst>
              <a:gd name="adj1" fmla="val 25000"/>
              <a:gd name="adj2" fmla="val 25000"/>
              <a:gd name="adj3" fmla="val 25000"/>
              <a:gd name="adj4" fmla="val 82669"/>
            </a:avLst>
          </a:prstGeom>
          <a:solidFill>
            <a:srgbClr val="8CCAA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dirty="0">
                <a:latin typeface="Arial" panose="020B0604020202020204" pitchFamily="34" charset="0"/>
                <a:cs typeface="Arial" panose="020B0604020202020204" pitchFamily="34" charset="0"/>
              </a:rPr>
              <a:t>Aktive Teilnahme am Seminar und Bearbeitung der Seminaraufgaben</a:t>
            </a:r>
          </a:p>
        </p:txBody>
      </p:sp>
      <p:sp>
        <p:nvSpPr>
          <p:cNvPr id="9" name="Rechteck 8">
            <a:extLst>
              <a:ext uri="{FF2B5EF4-FFF2-40B4-BE49-F238E27FC236}">
                <a16:creationId xmlns:a16="http://schemas.microsoft.com/office/drawing/2014/main" id="{F7FD6E81-A7F0-4029-BBC4-C12C890DE6A5}"/>
              </a:ext>
            </a:extLst>
          </p:cNvPr>
          <p:cNvSpPr/>
          <p:nvPr/>
        </p:nvSpPr>
        <p:spPr>
          <a:xfrm rot="1510523">
            <a:off x="3781921" y="4157484"/>
            <a:ext cx="1578373" cy="508906"/>
          </a:xfrm>
          <a:prstGeom prst="rect">
            <a:avLst/>
          </a:prstGeom>
          <a:solidFill>
            <a:srgbClr val="FFEF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200" dirty="0" err="1">
                <a:solidFill>
                  <a:srgbClr val="B82F37"/>
                </a:solidFill>
                <a:latin typeface="Arial" panose="020B0604020202020204" pitchFamily="34" charset="0"/>
                <a:cs typeface="Arial" panose="020B0604020202020204" pitchFamily="34" charset="0"/>
              </a:rPr>
              <a:t>WiSe</a:t>
            </a:r>
            <a:r>
              <a:rPr lang="de-DE" sz="1200" dirty="0">
                <a:solidFill>
                  <a:srgbClr val="B82F37"/>
                </a:solidFill>
                <a:latin typeface="Arial" panose="020B0604020202020204" pitchFamily="34" charset="0"/>
                <a:cs typeface="Arial" panose="020B0604020202020204" pitchFamily="34" charset="0"/>
              </a:rPr>
              <a:t> bis 30.03.</a:t>
            </a:r>
          </a:p>
          <a:p>
            <a:pPr algn="ctr"/>
            <a:r>
              <a:rPr lang="de-DE" sz="1200" dirty="0" err="1">
                <a:solidFill>
                  <a:srgbClr val="B82F37"/>
                </a:solidFill>
                <a:latin typeface="Arial" panose="020B0604020202020204" pitchFamily="34" charset="0"/>
                <a:cs typeface="Arial" panose="020B0604020202020204" pitchFamily="34" charset="0"/>
              </a:rPr>
              <a:t>SoSe</a:t>
            </a:r>
            <a:r>
              <a:rPr lang="de-DE" sz="1200" dirty="0">
                <a:solidFill>
                  <a:srgbClr val="B82F37"/>
                </a:solidFill>
                <a:latin typeface="Arial" panose="020B0604020202020204" pitchFamily="34" charset="0"/>
                <a:cs typeface="Arial" panose="020B0604020202020204" pitchFamily="34" charset="0"/>
              </a:rPr>
              <a:t> bis 30.09.</a:t>
            </a:r>
          </a:p>
        </p:txBody>
      </p:sp>
      <p:sp>
        <p:nvSpPr>
          <p:cNvPr id="10" name="Rechteck 9">
            <a:extLst>
              <a:ext uri="{FF2B5EF4-FFF2-40B4-BE49-F238E27FC236}">
                <a16:creationId xmlns:a16="http://schemas.microsoft.com/office/drawing/2014/main" id="{26D7E668-52B2-4501-A2F3-D1C331A23E71}"/>
              </a:ext>
            </a:extLst>
          </p:cNvPr>
          <p:cNvSpPr/>
          <p:nvPr/>
        </p:nvSpPr>
        <p:spPr>
          <a:xfrm rot="20301584">
            <a:off x="6997956" y="5139129"/>
            <a:ext cx="1975254" cy="486997"/>
          </a:xfrm>
          <a:prstGeom prst="rect">
            <a:avLst/>
          </a:prstGeom>
          <a:solidFill>
            <a:srgbClr val="FFEF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200" dirty="0">
                <a:solidFill>
                  <a:srgbClr val="B82F37"/>
                </a:solidFill>
                <a:latin typeface="Arial" panose="020B0604020202020204" pitchFamily="34" charset="0"/>
                <a:cs typeface="Arial" panose="020B0604020202020204" pitchFamily="34" charset="0"/>
              </a:rPr>
              <a:t>i.d.R. </a:t>
            </a:r>
            <a:r>
              <a:rPr lang="de-DE" sz="1200" dirty="0" err="1">
                <a:solidFill>
                  <a:srgbClr val="B82F37"/>
                </a:solidFill>
                <a:latin typeface="Arial" panose="020B0604020202020204" pitchFamily="34" charset="0"/>
                <a:cs typeface="Arial" panose="020B0604020202020204" pitchFamily="34" charset="0"/>
              </a:rPr>
              <a:t>WiSe</a:t>
            </a:r>
            <a:r>
              <a:rPr lang="de-DE" sz="1200" dirty="0">
                <a:solidFill>
                  <a:srgbClr val="B82F37"/>
                </a:solidFill>
                <a:latin typeface="Arial" panose="020B0604020202020204" pitchFamily="34" charset="0"/>
                <a:cs typeface="Arial" panose="020B0604020202020204" pitchFamily="34" charset="0"/>
              </a:rPr>
              <a:t> bis 15.06.</a:t>
            </a:r>
          </a:p>
          <a:p>
            <a:pPr algn="ctr"/>
            <a:r>
              <a:rPr lang="de-DE" sz="1200" dirty="0" err="1">
                <a:solidFill>
                  <a:srgbClr val="B82F37"/>
                </a:solidFill>
                <a:latin typeface="Arial" panose="020B0604020202020204" pitchFamily="34" charset="0"/>
                <a:cs typeface="Arial" panose="020B0604020202020204" pitchFamily="34" charset="0"/>
              </a:rPr>
              <a:t>SoSe</a:t>
            </a:r>
            <a:r>
              <a:rPr lang="de-DE" sz="1200" dirty="0">
                <a:solidFill>
                  <a:srgbClr val="B82F37"/>
                </a:solidFill>
                <a:latin typeface="Arial" panose="020B0604020202020204" pitchFamily="34" charset="0"/>
                <a:cs typeface="Arial" panose="020B0604020202020204" pitchFamily="34" charset="0"/>
              </a:rPr>
              <a:t> bis 15.12.</a:t>
            </a:r>
          </a:p>
        </p:txBody>
      </p:sp>
      <p:sp>
        <p:nvSpPr>
          <p:cNvPr id="11" name="Legende mit Pfeil nach links 3">
            <a:extLst>
              <a:ext uri="{FF2B5EF4-FFF2-40B4-BE49-F238E27FC236}">
                <a16:creationId xmlns:a16="http://schemas.microsoft.com/office/drawing/2014/main" id="{8877A02C-F374-4C10-B851-04C813C7E66A}"/>
              </a:ext>
            </a:extLst>
          </p:cNvPr>
          <p:cNvSpPr/>
          <p:nvPr/>
        </p:nvSpPr>
        <p:spPr>
          <a:xfrm>
            <a:off x="7174342" y="2256219"/>
            <a:ext cx="2456251" cy="603210"/>
          </a:xfrm>
          <a:prstGeom prst="leftArrowCallout">
            <a:avLst>
              <a:gd name="adj1" fmla="val 25000"/>
              <a:gd name="adj2" fmla="val 25000"/>
              <a:gd name="adj3" fmla="val 25000"/>
              <a:gd name="adj4" fmla="val 81644"/>
            </a:avLst>
          </a:prstGeom>
          <a:solidFill>
            <a:srgbClr val="8CCAA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dirty="0">
                <a:latin typeface="Arial" panose="020B0604020202020204" pitchFamily="34" charset="0"/>
                <a:cs typeface="Arial" panose="020B0604020202020204" pitchFamily="34" charset="0"/>
              </a:rPr>
              <a:t>Durchführung des Praktikums</a:t>
            </a:r>
          </a:p>
        </p:txBody>
      </p:sp>
      <p:sp>
        <p:nvSpPr>
          <p:cNvPr id="12" name="Legende mit Pfeil nach links 3">
            <a:extLst>
              <a:ext uri="{FF2B5EF4-FFF2-40B4-BE49-F238E27FC236}">
                <a16:creationId xmlns:a16="http://schemas.microsoft.com/office/drawing/2014/main" id="{297F9A65-AA43-4890-9314-44EF8C7A7BB3}"/>
              </a:ext>
            </a:extLst>
          </p:cNvPr>
          <p:cNvSpPr/>
          <p:nvPr/>
        </p:nvSpPr>
        <p:spPr>
          <a:xfrm>
            <a:off x="7174341" y="3290507"/>
            <a:ext cx="2456251" cy="603210"/>
          </a:xfrm>
          <a:prstGeom prst="leftArrowCallout">
            <a:avLst>
              <a:gd name="adj1" fmla="val 25000"/>
              <a:gd name="adj2" fmla="val 25000"/>
              <a:gd name="adj3" fmla="val 25000"/>
              <a:gd name="adj4" fmla="val 81644"/>
            </a:avLst>
          </a:prstGeom>
          <a:solidFill>
            <a:srgbClr val="8CCAA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dirty="0">
                <a:latin typeface="Arial" panose="020B0604020202020204" pitchFamily="34" charset="0"/>
                <a:cs typeface="Arial" panose="020B0604020202020204" pitchFamily="34" charset="0"/>
              </a:rPr>
              <a:t>Teilnahme an der Abschlusssitzung</a:t>
            </a:r>
          </a:p>
        </p:txBody>
      </p:sp>
      <p:sp>
        <p:nvSpPr>
          <p:cNvPr id="13" name="Legende mit Pfeil nach links 3">
            <a:extLst>
              <a:ext uri="{FF2B5EF4-FFF2-40B4-BE49-F238E27FC236}">
                <a16:creationId xmlns:a16="http://schemas.microsoft.com/office/drawing/2014/main" id="{BC6C78DF-1CA3-404D-A248-C97A07269061}"/>
              </a:ext>
            </a:extLst>
          </p:cNvPr>
          <p:cNvSpPr/>
          <p:nvPr/>
        </p:nvSpPr>
        <p:spPr>
          <a:xfrm flipH="1">
            <a:off x="1338047" y="2256219"/>
            <a:ext cx="2446719" cy="603210"/>
          </a:xfrm>
          <a:prstGeom prst="leftArrowCallout">
            <a:avLst>
              <a:gd name="adj1" fmla="val 25000"/>
              <a:gd name="adj2" fmla="val 25000"/>
              <a:gd name="adj3" fmla="val 25000"/>
              <a:gd name="adj4" fmla="val 81644"/>
            </a:avLst>
          </a:prstGeom>
          <a:solidFill>
            <a:srgbClr val="8CCAA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dirty="0">
                <a:latin typeface="Arial" panose="020B0604020202020204" pitchFamily="34" charset="0"/>
                <a:cs typeface="Arial" panose="020B0604020202020204" pitchFamily="34" charset="0"/>
              </a:rPr>
              <a:t>Bearbeitung des Portfolios (Frist durch Dozierende)</a:t>
            </a:r>
          </a:p>
        </p:txBody>
      </p:sp>
    </p:spTree>
    <p:extLst>
      <p:ext uri="{BB962C8B-B14F-4D97-AF65-F5344CB8AC3E}">
        <p14:creationId xmlns:p14="http://schemas.microsoft.com/office/powerpoint/2010/main" val="1962882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44E225A-9C1E-463E-9D02-400AE906C243}"/>
              </a:ext>
            </a:extLst>
          </p:cNvPr>
          <p:cNvSpPr>
            <a:spLocks noGrp="1"/>
          </p:cNvSpPr>
          <p:nvPr>
            <p:ph sz="half" idx="1"/>
          </p:nvPr>
        </p:nvSpPr>
        <p:spPr>
          <a:xfrm>
            <a:off x="686305" y="1242816"/>
            <a:ext cx="10717420" cy="4266444"/>
          </a:xfrm>
        </p:spPr>
        <p:txBody>
          <a:bodyPr/>
          <a:lstStyle/>
          <a:p>
            <a:pPr marL="0" indent="0">
              <a:lnSpc>
                <a:spcPct val="140000"/>
              </a:lnSpc>
              <a:buNone/>
            </a:pPr>
            <a:r>
              <a:rPr lang="de-DE" sz="1800" b="1" dirty="0"/>
              <a:t>Alle Dokumente finden Sie im </a:t>
            </a:r>
            <a:r>
              <a:rPr lang="de-DE" sz="1800" b="1" dirty="0">
                <a:hlinkClick r:id="rId3"/>
              </a:rPr>
              <a:t>digitalen EOP Begleitkurs.</a:t>
            </a:r>
            <a:endParaRPr lang="de-DE" sz="1800" dirty="0"/>
          </a:p>
          <a:p>
            <a:pPr marL="0" indent="0">
              <a:buNone/>
            </a:pPr>
            <a:r>
              <a:rPr lang="de-DE" sz="1800" dirty="0"/>
              <a:t>Für die Verbuchung Ihrer Punkte laden Sie die </a:t>
            </a:r>
            <a:r>
              <a:rPr lang="de-DE" sz="1800" b="1" dirty="0"/>
              <a:t>Bescheinigung zum Eignungs- und Orientierungspraktikum in Ihrem ILIAS-Kurs (im Portfolio) </a:t>
            </a:r>
            <a:r>
              <a:rPr lang="de-DE" sz="1800" dirty="0"/>
              <a:t>nach dem </a:t>
            </a:r>
            <a:r>
              <a:rPr lang="de-DE" sz="1800" b="1" dirty="0"/>
              <a:t>Praktikumsende </a:t>
            </a:r>
            <a:r>
              <a:rPr lang="de-DE" sz="1800" dirty="0"/>
              <a:t>hoch. </a:t>
            </a:r>
          </a:p>
          <a:p>
            <a:pPr marL="742950" lvl="1" indent="-342900">
              <a:buFont typeface="Arial" charset="0"/>
              <a:buChar char="•"/>
            </a:pPr>
            <a:r>
              <a:rPr lang="de-DE" sz="1800" dirty="0"/>
              <a:t>Den Schulteil bescheinigt die Schule nach erfolgreichem Praktikum per Unterschrift und Stempel auf dem Vordruck (siehe </a:t>
            </a:r>
            <a:r>
              <a:rPr lang="de-DE" sz="1800" dirty="0">
                <a:hlinkClick r:id="rId3"/>
              </a:rPr>
              <a:t>digitaler Begleitkurs</a:t>
            </a:r>
            <a:r>
              <a:rPr lang="de-DE" sz="1800" dirty="0"/>
              <a:t>). </a:t>
            </a:r>
          </a:p>
          <a:p>
            <a:pPr marL="742950" lvl="1" indent="-342900">
              <a:buFont typeface="Arial" charset="0"/>
              <a:buChar char="•"/>
            </a:pPr>
            <a:r>
              <a:rPr lang="de-DE" sz="1800" dirty="0"/>
              <a:t>Den Seminarteil bescheinigt Ihr Dozent/Ihre Dozentin auf direktem Wege dem ZfL. Fügen Sie die Schulbescheinigung für Ihre*n Dozierende*n Ihrem Portfolio hinzu. </a:t>
            </a:r>
          </a:p>
          <a:p>
            <a:pPr marL="742950" lvl="1" indent="-342900">
              <a:buFont typeface="Arial" charset="0"/>
              <a:buChar char="•"/>
            </a:pPr>
            <a:r>
              <a:rPr lang="de-DE" sz="1800" dirty="0"/>
              <a:t>Laden Sie es außerdem zentral in Ilias hoch: </a:t>
            </a:r>
            <a:r>
              <a:rPr lang="de-DE" sz="1800" dirty="0">
                <a:hlinkClick r:id="rId4"/>
              </a:rPr>
              <a:t>Direktlink</a:t>
            </a:r>
            <a:endParaRPr lang="de-DE" sz="1800" dirty="0"/>
          </a:p>
          <a:p>
            <a:pPr marL="0" indent="0">
              <a:buNone/>
            </a:pPr>
            <a:r>
              <a:rPr lang="de-DE" sz="1800" dirty="0"/>
              <a:t>Ihre Leistungspunkte werden dann i.d.R. bis zum </a:t>
            </a:r>
            <a:r>
              <a:rPr lang="de-DE" sz="1800" b="1" dirty="0"/>
              <a:t>15.12. (</a:t>
            </a:r>
            <a:r>
              <a:rPr lang="de-DE" sz="1800" b="1" dirty="0" err="1"/>
              <a:t>SoSe</a:t>
            </a:r>
            <a:r>
              <a:rPr lang="de-DE" sz="1800" b="1" dirty="0"/>
              <a:t>), </a:t>
            </a:r>
            <a:r>
              <a:rPr lang="de-DE" sz="1800" dirty="0"/>
              <a:t>bzw.</a:t>
            </a:r>
            <a:r>
              <a:rPr lang="de-DE" sz="1800" b="1" dirty="0"/>
              <a:t> 15.06. (WiSe) </a:t>
            </a:r>
            <a:r>
              <a:rPr lang="de-DE" sz="1800" dirty="0"/>
              <a:t>verbucht.</a:t>
            </a:r>
          </a:p>
          <a:p>
            <a:pPr marL="0" indent="0">
              <a:buNone/>
            </a:pPr>
            <a:r>
              <a:rPr lang="de-DE" sz="1800" b="1" dirty="0"/>
              <a:t>Achtung: </a:t>
            </a:r>
            <a:r>
              <a:rPr lang="de-DE" sz="1800" dirty="0"/>
              <a:t>Spätere Einreichungen können erst in der folgenden Verbuchungsphase, ein Semester später, berücksichtigt werden. Bitte wenden Sie sich dann an </a:t>
            </a:r>
            <a:r>
              <a:rPr lang="de-DE" sz="1800" b="1" dirty="0">
                <a:hlinkClick r:id="rId5"/>
              </a:rPr>
              <a:t>zfl-prompt@uni-koeln.de</a:t>
            </a:r>
            <a:endParaRPr lang="de-DE" sz="1800" b="1" dirty="0"/>
          </a:p>
          <a:p>
            <a:pPr marL="0" indent="0">
              <a:buNone/>
            </a:pPr>
            <a:endParaRPr lang="de-DE" sz="1800" dirty="0"/>
          </a:p>
          <a:p>
            <a:pPr marL="0" indent="0" algn="ctr">
              <a:lnSpc>
                <a:spcPct val="140000"/>
              </a:lnSpc>
              <a:buNone/>
            </a:pPr>
            <a:endParaRPr lang="de-DE" sz="1800" b="1" dirty="0"/>
          </a:p>
          <a:p>
            <a:endParaRPr lang="de-DE" sz="1800" dirty="0"/>
          </a:p>
        </p:txBody>
      </p:sp>
      <p:sp>
        <p:nvSpPr>
          <p:cNvPr id="3" name="Titel 2">
            <a:extLst>
              <a:ext uri="{FF2B5EF4-FFF2-40B4-BE49-F238E27FC236}">
                <a16:creationId xmlns:a16="http://schemas.microsoft.com/office/drawing/2014/main" id="{E6519AC1-9A84-478F-BA09-495169805FA4}"/>
              </a:ext>
            </a:extLst>
          </p:cNvPr>
          <p:cNvSpPr>
            <a:spLocks noGrp="1"/>
          </p:cNvSpPr>
          <p:nvPr>
            <p:ph type="title"/>
          </p:nvPr>
        </p:nvSpPr>
        <p:spPr>
          <a:xfrm>
            <a:off x="686305" y="491060"/>
            <a:ext cx="10954833" cy="403020"/>
          </a:xfrm>
        </p:spPr>
        <p:txBody>
          <a:bodyPr/>
          <a:lstStyle/>
          <a:p>
            <a:r>
              <a:rPr lang="de-DE" dirty="0">
                <a:cs typeface="Arial" panose="020B0604020202020204" pitchFamily="34" charset="0"/>
              </a:rPr>
              <a:t>EOP-Modulabschluss</a:t>
            </a:r>
          </a:p>
        </p:txBody>
      </p:sp>
      <p:sp>
        <p:nvSpPr>
          <p:cNvPr id="4" name="Datumsplatzhalter 3">
            <a:extLst>
              <a:ext uri="{FF2B5EF4-FFF2-40B4-BE49-F238E27FC236}">
                <a16:creationId xmlns:a16="http://schemas.microsoft.com/office/drawing/2014/main" id="{9554BE0B-48F0-4C56-8FD5-3D7652A59F43}"/>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08.10.2025</a:t>
            </a:fld>
            <a:endParaRPr lang="de-DE" dirty="0">
              <a:cs typeface="Arial" panose="020B0604020202020204" pitchFamily="34" charset="0"/>
            </a:endParaRPr>
          </a:p>
        </p:txBody>
      </p:sp>
    </p:spTree>
    <p:extLst>
      <p:ext uri="{BB962C8B-B14F-4D97-AF65-F5344CB8AC3E}">
        <p14:creationId xmlns:p14="http://schemas.microsoft.com/office/powerpoint/2010/main" val="674317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65BC340-C34F-4218-A493-27797B9E9B9D}"/>
              </a:ext>
            </a:extLst>
          </p:cNvPr>
          <p:cNvSpPr>
            <a:spLocks noGrp="1"/>
          </p:cNvSpPr>
          <p:nvPr>
            <p:ph sz="half" idx="1"/>
          </p:nvPr>
        </p:nvSpPr>
        <p:spPr>
          <a:xfrm>
            <a:off x="618583" y="1605951"/>
            <a:ext cx="10954833" cy="4435030"/>
          </a:xfrm>
        </p:spPr>
        <p:txBody>
          <a:bodyPr/>
          <a:lstStyle/>
          <a:p>
            <a:pPr marL="342900" indent="-342900">
              <a:lnSpc>
                <a:spcPct val="150000"/>
              </a:lnSpc>
              <a:spcAft>
                <a:spcPts val="0"/>
              </a:spcAft>
            </a:pPr>
            <a:r>
              <a:rPr lang="de-DE" sz="1600" dirty="0">
                <a:ea typeface="Open Sans" panose="020B0606030504020204" pitchFamily="34" charset="0"/>
              </a:rPr>
              <a:t>Bitte melden Sie sich im </a:t>
            </a:r>
            <a:r>
              <a:rPr lang="de-DE" sz="1600" b="1" dirty="0" err="1">
                <a:ea typeface="Open Sans" panose="020B0606030504020204" pitchFamily="34" charset="0"/>
              </a:rPr>
              <a:t>SoSe</a:t>
            </a:r>
            <a:r>
              <a:rPr lang="de-DE" sz="1600" b="1" dirty="0">
                <a:ea typeface="Open Sans" panose="020B0606030504020204" pitchFamily="34" charset="0"/>
              </a:rPr>
              <a:t> vom 01.09. – 15.10. </a:t>
            </a:r>
            <a:r>
              <a:rPr lang="de-DE" sz="1600" dirty="0">
                <a:ea typeface="Open Sans" panose="020B0606030504020204" pitchFamily="34" charset="0"/>
              </a:rPr>
              <a:t>und im </a:t>
            </a:r>
            <a:r>
              <a:rPr lang="de-DE" sz="1600" b="1" dirty="0">
                <a:ea typeface="Open Sans" panose="020B0606030504020204" pitchFamily="34" charset="0"/>
              </a:rPr>
              <a:t>WiSe vom 01.03. – 15.04.</a:t>
            </a:r>
            <a:r>
              <a:rPr lang="de-DE" sz="1600" b="1" dirty="0">
                <a:solidFill>
                  <a:srgbClr val="FF0000"/>
                </a:solidFill>
                <a:ea typeface="Open Sans" panose="020B0606030504020204" pitchFamily="34" charset="0"/>
              </a:rPr>
              <a:t> </a:t>
            </a:r>
            <a:r>
              <a:rPr lang="de-DE" sz="1600" dirty="0">
                <a:ea typeface="Open Sans" panose="020B0606030504020204" pitchFamily="34" charset="0"/>
              </a:rPr>
              <a:t>eigenständig zur Modulabschlussprüfung (MAP) in Klips 2.0 an (Ausnahme: siehe unten). Wenn Sie alle Leistungen innerhalb der vorgegebenen Frist Ihrer/Ihres Dozierenden erbracht haben, werden Ihre Leistungspunkte im </a:t>
            </a:r>
            <a:r>
              <a:rPr lang="de-DE" sz="1600" b="1" dirty="0" err="1">
                <a:ea typeface="Open Sans" panose="020B0606030504020204" pitchFamily="34" charset="0"/>
              </a:rPr>
              <a:t>SoSe</a:t>
            </a:r>
            <a:r>
              <a:rPr lang="de-DE" sz="1600" b="1" dirty="0">
                <a:ea typeface="Open Sans" panose="020B0606030504020204" pitchFamily="34" charset="0"/>
              </a:rPr>
              <a:t> bis zum 15.12. </a:t>
            </a:r>
            <a:r>
              <a:rPr lang="de-DE" sz="1600" dirty="0">
                <a:ea typeface="Open Sans" panose="020B0606030504020204" pitchFamily="34" charset="0"/>
              </a:rPr>
              <a:t>und im </a:t>
            </a:r>
            <a:r>
              <a:rPr lang="de-DE" sz="1600" b="1" dirty="0">
                <a:ea typeface="Open Sans" panose="020B0606030504020204" pitchFamily="34" charset="0"/>
              </a:rPr>
              <a:t>WiSe bis zum 15.06. </a:t>
            </a:r>
            <a:r>
              <a:rPr lang="de-DE" sz="1600" dirty="0">
                <a:ea typeface="Open Sans" panose="020B0606030504020204" pitchFamily="34" charset="0"/>
              </a:rPr>
              <a:t>verbucht. </a:t>
            </a:r>
          </a:p>
          <a:p>
            <a:pPr marL="342900" indent="-342900">
              <a:lnSpc>
                <a:spcPct val="150000"/>
              </a:lnSpc>
              <a:spcAft>
                <a:spcPts val="0"/>
              </a:spcAft>
            </a:pPr>
            <a:r>
              <a:rPr lang="de-DE" sz="1600" dirty="0">
                <a:ea typeface="Open Sans" panose="020B0606030504020204" pitchFamily="34" charset="0"/>
              </a:rPr>
              <a:t>Sollten Sie Ihre Leistungen später fertigstellen, verzögert sich die Leistungsverbuchung bis zum Beginn des nächsten Semesters. </a:t>
            </a:r>
          </a:p>
          <a:p>
            <a:pPr marL="342900" indent="-342900">
              <a:lnSpc>
                <a:spcPct val="150000"/>
              </a:lnSpc>
              <a:spcAft>
                <a:spcPts val="0"/>
              </a:spcAft>
              <a:buFont typeface="Wingdings" panose="05000000000000000000" pitchFamily="2" charset="2"/>
              <a:buChar char="Ø"/>
            </a:pPr>
            <a:r>
              <a:rPr lang="de-DE" sz="1600" b="1" dirty="0"/>
              <a:t>Ausnahme: </a:t>
            </a:r>
            <a:r>
              <a:rPr lang="de-DE" sz="1600" dirty="0"/>
              <a:t>Wenn Sie einen </a:t>
            </a:r>
            <a:r>
              <a:rPr lang="de-DE" sz="1600" b="1" dirty="0"/>
              <a:t>Übergang in den Master </a:t>
            </a:r>
            <a:r>
              <a:rPr lang="de-DE" sz="1600" u="sng" dirty="0"/>
              <a:t>oder</a:t>
            </a:r>
            <a:r>
              <a:rPr lang="de-DE" sz="1600" dirty="0"/>
              <a:t> eine </a:t>
            </a:r>
            <a:r>
              <a:rPr lang="de-DE" sz="1600" b="1" dirty="0"/>
              <a:t>Exmatrikulation</a:t>
            </a:r>
            <a:r>
              <a:rPr lang="de-DE" sz="1600" dirty="0"/>
              <a:t> zum nächsten Semester planen (aber auch nur dann!), melden Sie sich bereits im </a:t>
            </a:r>
            <a:r>
              <a:rPr lang="de-DE" sz="1600" b="1" dirty="0" err="1">
                <a:ea typeface="Open Sans" panose="020B0606030504020204" pitchFamily="34" charset="0"/>
              </a:rPr>
              <a:t>SoSe</a:t>
            </a:r>
            <a:r>
              <a:rPr lang="de-DE" sz="1600" b="1" dirty="0">
                <a:ea typeface="Open Sans" panose="020B0606030504020204" pitchFamily="34" charset="0"/>
              </a:rPr>
              <a:t> vom 01.07. – 15.08. </a:t>
            </a:r>
            <a:r>
              <a:rPr lang="de-DE" sz="1600" dirty="0">
                <a:ea typeface="Open Sans" panose="020B0606030504020204" pitchFamily="34" charset="0"/>
              </a:rPr>
              <a:t>und im </a:t>
            </a:r>
            <a:r>
              <a:rPr lang="de-DE" sz="1600" b="1" dirty="0">
                <a:ea typeface="Open Sans" panose="020B0606030504020204" pitchFamily="34" charset="0"/>
              </a:rPr>
              <a:t>WiSe vom 15.01. – 15.02.</a:t>
            </a:r>
            <a:r>
              <a:rPr lang="de-DE" sz="1600" b="1" dirty="0">
                <a:solidFill>
                  <a:srgbClr val="FF0000"/>
                </a:solidFill>
                <a:ea typeface="Open Sans" panose="020B0606030504020204" pitchFamily="34" charset="0"/>
              </a:rPr>
              <a:t> </a:t>
            </a:r>
            <a:r>
              <a:rPr lang="de-DE" sz="1600" dirty="0"/>
              <a:t>für die MAP an.</a:t>
            </a:r>
          </a:p>
          <a:p>
            <a:pPr marL="342900" indent="-342900">
              <a:lnSpc>
                <a:spcPct val="150000"/>
              </a:lnSpc>
              <a:spcAft>
                <a:spcPts val="0"/>
              </a:spcAft>
              <a:buFont typeface="Wingdings" panose="05000000000000000000" pitchFamily="2" charset="2"/>
              <a:buChar char="Ø"/>
            </a:pPr>
            <a:r>
              <a:rPr lang="de-DE" sz="1600" b="1" dirty="0">
                <a:ea typeface="Open Sans" panose="020B0606030504020204" pitchFamily="34" charset="0"/>
              </a:rPr>
              <a:t>Wichtig:</a:t>
            </a:r>
            <a:r>
              <a:rPr lang="de-DE" sz="1600" dirty="0">
                <a:ea typeface="Open Sans" panose="020B0606030504020204" pitchFamily="34" charset="0"/>
              </a:rPr>
              <a:t> Wenn Sie Leistungen nicht innerhalb der von Ihrer/Ihrem Dozierenden vorgegebenen Frist erbringen können, sprechen Sie dies immer mit Ihrer/Ihrem Dozierenden ab und vereinbaren Sie eine geeignete und verbindliche Nachfrist in Absprache mit der Projektkoordination unter </a:t>
            </a:r>
            <a:r>
              <a:rPr lang="de-DE" sz="1600" b="1" dirty="0">
                <a:solidFill>
                  <a:schemeClr val="bg2"/>
                </a:solidFill>
                <a:ea typeface="Open Sans" panose="020B0606030504020204" pitchFamily="34" charset="0"/>
                <a:hlinkClick r:id="rId3"/>
              </a:rPr>
              <a:t>zfl-prompt@uni-koeln.de</a:t>
            </a:r>
            <a:endParaRPr lang="de-DE" sz="1600" b="1" dirty="0">
              <a:solidFill>
                <a:schemeClr val="bg2"/>
              </a:solidFill>
              <a:ea typeface="Open Sans" panose="020B0606030504020204" pitchFamily="34" charset="0"/>
            </a:endParaRPr>
          </a:p>
          <a:p>
            <a:pPr marL="342900" indent="-342900">
              <a:lnSpc>
                <a:spcPct val="150000"/>
              </a:lnSpc>
              <a:spcAft>
                <a:spcPts val="0"/>
              </a:spcAft>
              <a:buFont typeface="Wingdings" panose="05000000000000000000" pitchFamily="2" charset="2"/>
              <a:buChar char="Ø"/>
            </a:pPr>
            <a:endParaRPr lang="de-DE" sz="1600" b="1" dirty="0">
              <a:solidFill>
                <a:schemeClr val="bg2"/>
              </a:solidFill>
            </a:endParaRPr>
          </a:p>
          <a:p>
            <a:pPr marL="342900" indent="-342900">
              <a:lnSpc>
                <a:spcPct val="150000"/>
              </a:lnSpc>
              <a:spcAft>
                <a:spcPts val="0"/>
              </a:spcAft>
              <a:buFont typeface="Wingdings" panose="05000000000000000000" pitchFamily="2" charset="2"/>
              <a:buChar char="Ø"/>
            </a:pPr>
            <a:endParaRPr lang="de-DE" sz="1600" dirty="0"/>
          </a:p>
          <a:p>
            <a:pPr>
              <a:lnSpc>
                <a:spcPct val="150000"/>
              </a:lnSpc>
              <a:spcAft>
                <a:spcPts val="0"/>
              </a:spcAft>
            </a:pPr>
            <a:endParaRPr lang="de-DE" sz="1600" dirty="0"/>
          </a:p>
        </p:txBody>
      </p:sp>
      <p:sp>
        <p:nvSpPr>
          <p:cNvPr id="3" name="Titel 2">
            <a:extLst>
              <a:ext uri="{FF2B5EF4-FFF2-40B4-BE49-F238E27FC236}">
                <a16:creationId xmlns:a16="http://schemas.microsoft.com/office/drawing/2014/main" id="{42ACA6FE-5F86-45A8-B500-B29094DA9010}"/>
              </a:ext>
            </a:extLst>
          </p:cNvPr>
          <p:cNvSpPr>
            <a:spLocks noGrp="1"/>
          </p:cNvSpPr>
          <p:nvPr>
            <p:ph type="title"/>
          </p:nvPr>
        </p:nvSpPr>
        <p:spPr>
          <a:xfrm>
            <a:off x="486503" y="390321"/>
            <a:ext cx="11573417" cy="1215630"/>
          </a:xfrm>
        </p:spPr>
        <p:txBody>
          <a:bodyPr/>
          <a:lstStyle/>
          <a:p>
            <a:r>
              <a:rPr lang="de-DE" dirty="0">
                <a:cs typeface="Arial" panose="020B0604020202020204" pitchFamily="34" charset="0"/>
              </a:rPr>
              <a:t>EOP-Modulabschluss: </a:t>
            </a:r>
            <a:br>
              <a:rPr lang="de-DE" dirty="0">
                <a:cs typeface="Arial" panose="020B0604020202020204" pitchFamily="34" charset="0"/>
              </a:rPr>
            </a:br>
            <a:r>
              <a:rPr lang="de-DE" dirty="0">
                <a:cs typeface="Arial" panose="020B0604020202020204" pitchFamily="34" charset="0"/>
              </a:rPr>
              <a:t>Anmeldung zur MAP und Verbuchung der Leistungspunkte</a:t>
            </a:r>
          </a:p>
        </p:txBody>
      </p:sp>
      <p:sp>
        <p:nvSpPr>
          <p:cNvPr id="4" name="Datumsplatzhalter 3">
            <a:extLst>
              <a:ext uri="{FF2B5EF4-FFF2-40B4-BE49-F238E27FC236}">
                <a16:creationId xmlns:a16="http://schemas.microsoft.com/office/drawing/2014/main" id="{E132034A-D990-453C-9A09-51E58478C0C1}"/>
              </a:ext>
            </a:extLst>
          </p:cNvPr>
          <p:cNvSpPr>
            <a:spLocks noGrp="1"/>
          </p:cNvSpPr>
          <p:nvPr>
            <p:ph type="dt" sz="half" idx="10"/>
          </p:nvPr>
        </p:nvSpPr>
        <p:spPr>
          <a:xfrm>
            <a:off x="7608505" y="6222627"/>
            <a:ext cx="1221711" cy="244830"/>
          </a:xfrm>
        </p:spPr>
        <p:txBody>
          <a:bodyPr/>
          <a:lstStyle/>
          <a:p>
            <a:fld id="{85D87A2C-633B-4F9B-B395-7A4263E5FC92}" type="datetime1">
              <a:rPr lang="de-DE" smtClean="0">
                <a:cs typeface="Arial" panose="020B0604020202020204" pitchFamily="34" charset="0"/>
              </a:rPr>
              <a:t>08.10.2025</a:t>
            </a:fld>
            <a:endParaRPr lang="de-DE" dirty="0">
              <a:cs typeface="Arial" panose="020B0604020202020204" pitchFamily="34" charset="0"/>
            </a:endParaRPr>
          </a:p>
        </p:txBody>
      </p:sp>
    </p:spTree>
    <p:extLst>
      <p:ext uri="{BB962C8B-B14F-4D97-AF65-F5344CB8AC3E}">
        <p14:creationId xmlns:p14="http://schemas.microsoft.com/office/powerpoint/2010/main" val="3127844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E361C0-4203-4052-962B-0F050FBC4CD1}"/>
              </a:ext>
            </a:extLst>
          </p:cNvPr>
          <p:cNvSpPr>
            <a:spLocks noGrp="1"/>
          </p:cNvSpPr>
          <p:nvPr>
            <p:ph type="title"/>
          </p:nvPr>
        </p:nvSpPr>
        <p:spPr/>
        <p:txBody>
          <a:bodyPr/>
          <a:lstStyle/>
          <a:p>
            <a:r>
              <a:rPr lang="de-DE" dirty="0" err="1">
                <a:cs typeface="Arial" panose="020B0604020202020204" pitchFamily="34" charset="0"/>
              </a:rPr>
              <a:t>masterzulassung</a:t>
            </a:r>
            <a:endParaRPr lang="de-DE" dirty="0">
              <a:cs typeface="Arial" panose="020B0604020202020204" pitchFamily="34" charset="0"/>
            </a:endParaRPr>
          </a:p>
        </p:txBody>
      </p:sp>
      <p:sp>
        <p:nvSpPr>
          <p:cNvPr id="3" name="Textplatzhalter 2">
            <a:extLst>
              <a:ext uri="{FF2B5EF4-FFF2-40B4-BE49-F238E27FC236}">
                <a16:creationId xmlns:a16="http://schemas.microsoft.com/office/drawing/2014/main" id="{815035CE-E6F0-4200-B3B6-076B224F4DF5}"/>
              </a:ext>
            </a:extLst>
          </p:cNvPr>
          <p:cNvSpPr>
            <a:spLocks noGrp="1"/>
          </p:cNvSpPr>
          <p:nvPr>
            <p:ph type="body" sz="quarter" idx="13"/>
          </p:nvPr>
        </p:nvSpPr>
        <p:spPr/>
        <p:txBody>
          <a:bodyPr/>
          <a:lstStyle/>
          <a:p>
            <a:r>
              <a:rPr lang="de-DE" dirty="0"/>
              <a:t>04</a:t>
            </a:r>
          </a:p>
        </p:txBody>
      </p:sp>
      <p:sp>
        <p:nvSpPr>
          <p:cNvPr id="4" name="Datumsplatzhalter 3">
            <a:extLst>
              <a:ext uri="{FF2B5EF4-FFF2-40B4-BE49-F238E27FC236}">
                <a16:creationId xmlns:a16="http://schemas.microsoft.com/office/drawing/2014/main" id="{41F3ED2E-6461-43C6-B2C1-21B9F800A789}"/>
              </a:ext>
            </a:extLst>
          </p:cNvPr>
          <p:cNvSpPr>
            <a:spLocks noGrp="1"/>
          </p:cNvSpPr>
          <p:nvPr>
            <p:ph type="dt" sz="half" idx="14"/>
          </p:nvPr>
        </p:nvSpPr>
        <p:spPr/>
        <p:txBody>
          <a:bodyPr/>
          <a:lstStyle/>
          <a:p>
            <a:fld id="{962E2233-BC02-4692-A2EE-F8906B800895}" type="datetime1">
              <a:rPr lang="de-DE" smtClean="0">
                <a:cs typeface="Arial" panose="020B0604020202020204" pitchFamily="34" charset="0"/>
              </a:rPr>
              <a:t>08.10.2025</a:t>
            </a:fld>
            <a:endParaRPr lang="de-DE" dirty="0">
              <a:cs typeface="Arial" panose="020B0604020202020204" pitchFamily="34" charset="0"/>
            </a:endParaRPr>
          </a:p>
        </p:txBody>
      </p:sp>
    </p:spTree>
    <p:extLst>
      <p:ext uri="{BB962C8B-B14F-4D97-AF65-F5344CB8AC3E}">
        <p14:creationId xmlns:p14="http://schemas.microsoft.com/office/powerpoint/2010/main" val="2317777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F427008-25FF-48F0-A354-992D9F0078C4}"/>
              </a:ext>
            </a:extLst>
          </p:cNvPr>
          <p:cNvSpPr>
            <a:spLocks noGrp="1"/>
          </p:cNvSpPr>
          <p:nvPr>
            <p:ph sz="half" idx="1"/>
          </p:nvPr>
        </p:nvSpPr>
        <p:spPr>
          <a:xfrm>
            <a:off x="686304" y="1366122"/>
            <a:ext cx="10954833" cy="681135"/>
          </a:xfrm>
        </p:spPr>
        <p:txBody>
          <a:bodyPr/>
          <a:lstStyle/>
          <a:p>
            <a:pPr marL="0" indent="0">
              <a:lnSpc>
                <a:spcPct val="150000"/>
              </a:lnSpc>
              <a:buNone/>
            </a:pPr>
            <a:r>
              <a:rPr lang="de-DE" dirty="0"/>
              <a:t>Das EOP ist </a:t>
            </a:r>
            <a:r>
              <a:rPr lang="de-DE" b="1" dirty="0"/>
              <a:t>Voraussetzung für die Masterbewerbung</a:t>
            </a:r>
            <a:r>
              <a:rPr lang="de-DE" dirty="0"/>
              <a:t>, d.h. es muss zur Masterbewerbung bereits verbucht sein. Bitte beachten Sie dies bei Ihrer Studienplanung! Ein Beispiel:</a:t>
            </a:r>
          </a:p>
          <a:p>
            <a:pPr marL="0" indent="0">
              <a:lnSpc>
                <a:spcPct val="150000"/>
              </a:lnSpc>
              <a:buNone/>
            </a:pPr>
            <a:endParaRPr lang="de-DE" dirty="0"/>
          </a:p>
        </p:txBody>
      </p:sp>
      <p:sp>
        <p:nvSpPr>
          <p:cNvPr id="3" name="Titel 2">
            <a:extLst>
              <a:ext uri="{FF2B5EF4-FFF2-40B4-BE49-F238E27FC236}">
                <a16:creationId xmlns:a16="http://schemas.microsoft.com/office/drawing/2014/main" id="{0F5EEDA7-042E-454C-9430-9758436CA411}"/>
              </a:ext>
            </a:extLst>
          </p:cNvPr>
          <p:cNvSpPr>
            <a:spLocks noGrp="1"/>
          </p:cNvSpPr>
          <p:nvPr>
            <p:ph type="title"/>
          </p:nvPr>
        </p:nvSpPr>
        <p:spPr/>
        <p:txBody>
          <a:bodyPr/>
          <a:lstStyle/>
          <a:p>
            <a:r>
              <a:rPr lang="de-DE" dirty="0">
                <a:cs typeface="Arial" panose="020B0604020202020204" pitchFamily="34" charset="0"/>
              </a:rPr>
              <a:t>Masterzulassungsordnung WiSe</a:t>
            </a:r>
          </a:p>
        </p:txBody>
      </p:sp>
      <p:sp>
        <p:nvSpPr>
          <p:cNvPr id="4" name="Datumsplatzhalter 3">
            <a:extLst>
              <a:ext uri="{FF2B5EF4-FFF2-40B4-BE49-F238E27FC236}">
                <a16:creationId xmlns:a16="http://schemas.microsoft.com/office/drawing/2014/main" id="{7E4EE55F-809F-44A4-BCB1-EB48F26FD505}"/>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08.10.2025</a:t>
            </a:fld>
            <a:endParaRPr lang="de-DE" dirty="0">
              <a:cs typeface="Arial" panose="020B0604020202020204" pitchFamily="34" charset="0"/>
            </a:endParaRPr>
          </a:p>
        </p:txBody>
      </p:sp>
      <p:graphicFrame>
        <p:nvGraphicFramePr>
          <p:cNvPr id="5" name="Diagramm 4">
            <a:extLst>
              <a:ext uri="{FF2B5EF4-FFF2-40B4-BE49-F238E27FC236}">
                <a16:creationId xmlns:a16="http://schemas.microsoft.com/office/drawing/2014/main" id="{763DFA07-F338-4D83-9B86-A5F867A07FB3}"/>
              </a:ext>
            </a:extLst>
          </p:cNvPr>
          <p:cNvGraphicFramePr/>
          <p:nvPr>
            <p:extLst>
              <p:ext uri="{D42A27DB-BD31-4B8C-83A1-F6EECF244321}">
                <p14:modId xmlns:p14="http://schemas.microsoft.com/office/powerpoint/2010/main" val="3247735136"/>
              </p:ext>
            </p:extLst>
          </p:nvPr>
        </p:nvGraphicFramePr>
        <p:xfrm>
          <a:off x="686304" y="2294138"/>
          <a:ext cx="7595847" cy="3623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5115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F427008-25FF-48F0-A354-992D9F0078C4}"/>
              </a:ext>
            </a:extLst>
          </p:cNvPr>
          <p:cNvSpPr>
            <a:spLocks noGrp="1"/>
          </p:cNvSpPr>
          <p:nvPr>
            <p:ph sz="half" idx="1"/>
          </p:nvPr>
        </p:nvSpPr>
        <p:spPr>
          <a:xfrm>
            <a:off x="686304" y="1366122"/>
            <a:ext cx="10954833" cy="681135"/>
          </a:xfrm>
        </p:spPr>
        <p:txBody>
          <a:bodyPr/>
          <a:lstStyle/>
          <a:p>
            <a:pPr marL="0" indent="0">
              <a:lnSpc>
                <a:spcPct val="150000"/>
              </a:lnSpc>
              <a:buNone/>
            </a:pPr>
            <a:r>
              <a:rPr lang="de-DE" dirty="0"/>
              <a:t>Das EOP ist </a:t>
            </a:r>
            <a:r>
              <a:rPr lang="de-DE" b="1" dirty="0"/>
              <a:t>Voraussetzung für die Masterbewerbung</a:t>
            </a:r>
            <a:r>
              <a:rPr lang="de-DE" dirty="0"/>
              <a:t>, d.h. es muss zur Masterbewerbung bereits verbucht sein. Bitte beachten Sie dies bei Ihrer Studienplanung! Ein Beispiel:</a:t>
            </a:r>
          </a:p>
          <a:p>
            <a:pPr marL="0" indent="0">
              <a:lnSpc>
                <a:spcPct val="150000"/>
              </a:lnSpc>
              <a:buNone/>
            </a:pPr>
            <a:endParaRPr lang="de-DE" dirty="0"/>
          </a:p>
        </p:txBody>
      </p:sp>
      <p:sp>
        <p:nvSpPr>
          <p:cNvPr id="3" name="Titel 2">
            <a:extLst>
              <a:ext uri="{FF2B5EF4-FFF2-40B4-BE49-F238E27FC236}">
                <a16:creationId xmlns:a16="http://schemas.microsoft.com/office/drawing/2014/main" id="{0F5EEDA7-042E-454C-9430-9758436CA411}"/>
              </a:ext>
            </a:extLst>
          </p:cNvPr>
          <p:cNvSpPr>
            <a:spLocks noGrp="1"/>
          </p:cNvSpPr>
          <p:nvPr>
            <p:ph type="title"/>
          </p:nvPr>
        </p:nvSpPr>
        <p:spPr/>
        <p:txBody>
          <a:bodyPr/>
          <a:lstStyle/>
          <a:p>
            <a:r>
              <a:rPr lang="de-DE" dirty="0">
                <a:cs typeface="Arial" panose="020B0604020202020204" pitchFamily="34" charset="0"/>
              </a:rPr>
              <a:t>Masterzulassungsordnung </a:t>
            </a:r>
            <a:r>
              <a:rPr lang="de-DE" dirty="0" err="1">
                <a:cs typeface="Arial" panose="020B0604020202020204" pitchFamily="34" charset="0"/>
              </a:rPr>
              <a:t>SoSe</a:t>
            </a:r>
            <a:endParaRPr lang="de-DE" dirty="0">
              <a:cs typeface="Arial" panose="020B0604020202020204" pitchFamily="34" charset="0"/>
            </a:endParaRPr>
          </a:p>
        </p:txBody>
      </p:sp>
      <p:sp>
        <p:nvSpPr>
          <p:cNvPr id="4" name="Datumsplatzhalter 3">
            <a:extLst>
              <a:ext uri="{FF2B5EF4-FFF2-40B4-BE49-F238E27FC236}">
                <a16:creationId xmlns:a16="http://schemas.microsoft.com/office/drawing/2014/main" id="{7E4EE55F-809F-44A4-BCB1-EB48F26FD505}"/>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08.10.2025</a:t>
            </a:fld>
            <a:endParaRPr lang="de-DE" dirty="0">
              <a:cs typeface="Arial" panose="020B0604020202020204" pitchFamily="34" charset="0"/>
            </a:endParaRPr>
          </a:p>
        </p:txBody>
      </p:sp>
      <p:graphicFrame>
        <p:nvGraphicFramePr>
          <p:cNvPr id="5" name="Diagramm 4">
            <a:extLst>
              <a:ext uri="{FF2B5EF4-FFF2-40B4-BE49-F238E27FC236}">
                <a16:creationId xmlns:a16="http://schemas.microsoft.com/office/drawing/2014/main" id="{763DFA07-F338-4D83-9B86-A5F867A07FB3}"/>
              </a:ext>
            </a:extLst>
          </p:cNvPr>
          <p:cNvGraphicFramePr/>
          <p:nvPr>
            <p:extLst>
              <p:ext uri="{D42A27DB-BD31-4B8C-83A1-F6EECF244321}">
                <p14:modId xmlns:p14="http://schemas.microsoft.com/office/powerpoint/2010/main" val="3911495928"/>
              </p:ext>
            </p:extLst>
          </p:nvPr>
        </p:nvGraphicFramePr>
        <p:xfrm>
          <a:off x="686304" y="2294138"/>
          <a:ext cx="7595847" cy="3623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3511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6BA675-40BA-4C8C-87EA-52377E1D949F}"/>
              </a:ext>
            </a:extLst>
          </p:cNvPr>
          <p:cNvSpPr>
            <a:spLocks noGrp="1"/>
          </p:cNvSpPr>
          <p:nvPr>
            <p:ph type="title"/>
          </p:nvPr>
        </p:nvSpPr>
        <p:spPr/>
        <p:txBody>
          <a:bodyPr/>
          <a:lstStyle/>
          <a:p>
            <a:r>
              <a:rPr lang="de-DE" dirty="0">
                <a:cs typeface="Arial" panose="020B0604020202020204" pitchFamily="34" charset="0"/>
              </a:rPr>
              <a:t>Der EOP Begleitkurs Digital</a:t>
            </a:r>
          </a:p>
        </p:txBody>
      </p:sp>
      <p:sp>
        <p:nvSpPr>
          <p:cNvPr id="3" name="Textplatzhalter 2">
            <a:extLst>
              <a:ext uri="{FF2B5EF4-FFF2-40B4-BE49-F238E27FC236}">
                <a16:creationId xmlns:a16="http://schemas.microsoft.com/office/drawing/2014/main" id="{9CD282CF-3285-4EE1-9D58-E6C2A9D5B5FB}"/>
              </a:ext>
            </a:extLst>
          </p:cNvPr>
          <p:cNvSpPr>
            <a:spLocks noGrp="1"/>
          </p:cNvSpPr>
          <p:nvPr>
            <p:ph type="body" sz="quarter" idx="13"/>
          </p:nvPr>
        </p:nvSpPr>
        <p:spPr/>
        <p:txBody>
          <a:bodyPr/>
          <a:lstStyle/>
          <a:p>
            <a:r>
              <a:rPr lang="de-DE" dirty="0"/>
              <a:t>05</a:t>
            </a:r>
          </a:p>
        </p:txBody>
      </p:sp>
      <p:sp>
        <p:nvSpPr>
          <p:cNvPr id="4" name="Datumsplatzhalter 3">
            <a:extLst>
              <a:ext uri="{FF2B5EF4-FFF2-40B4-BE49-F238E27FC236}">
                <a16:creationId xmlns:a16="http://schemas.microsoft.com/office/drawing/2014/main" id="{C21C6A00-89B6-4910-B24D-40296DB5DD4D}"/>
              </a:ext>
            </a:extLst>
          </p:cNvPr>
          <p:cNvSpPr>
            <a:spLocks noGrp="1"/>
          </p:cNvSpPr>
          <p:nvPr>
            <p:ph type="dt" sz="half" idx="14"/>
          </p:nvPr>
        </p:nvSpPr>
        <p:spPr/>
        <p:txBody>
          <a:bodyPr/>
          <a:lstStyle/>
          <a:p>
            <a:fld id="{962E2233-BC02-4692-A2EE-F8906B800895}" type="datetime1">
              <a:rPr lang="de-DE" smtClean="0">
                <a:cs typeface="Arial" panose="020B0604020202020204" pitchFamily="34" charset="0"/>
              </a:rPr>
              <a:t>08.10.2025</a:t>
            </a:fld>
            <a:endParaRPr lang="de-DE" dirty="0">
              <a:cs typeface="Arial" panose="020B0604020202020204" pitchFamily="34" charset="0"/>
            </a:endParaRPr>
          </a:p>
        </p:txBody>
      </p:sp>
    </p:spTree>
    <p:extLst>
      <p:ext uri="{BB962C8B-B14F-4D97-AF65-F5344CB8AC3E}">
        <p14:creationId xmlns:p14="http://schemas.microsoft.com/office/powerpoint/2010/main" val="2157752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Ein Bild, das Text, Screenshot, Design enthält.&#10;&#10;KI-generierte Inhalte können fehlerhaft sein.">
            <a:extLst>
              <a:ext uri="{FF2B5EF4-FFF2-40B4-BE49-F238E27FC236}">
                <a16:creationId xmlns:a16="http://schemas.microsoft.com/office/drawing/2014/main" id="{CAF0D3C5-EAD9-FA40-626E-18197A57FBA3}"/>
              </a:ext>
            </a:extLst>
          </p:cNvPr>
          <p:cNvPicPr>
            <a:picLocks noChangeAspect="1"/>
          </p:cNvPicPr>
          <p:nvPr/>
        </p:nvPicPr>
        <p:blipFill>
          <a:blip r:embed="rId3"/>
          <a:stretch>
            <a:fillRect/>
          </a:stretch>
        </p:blipFill>
        <p:spPr>
          <a:xfrm>
            <a:off x="5315193" y="797466"/>
            <a:ext cx="6190502" cy="5602595"/>
          </a:xfrm>
          <a:prstGeom prst="rect">
            <a:avLst/>
          </a:prstGeom>
        </p:spPr>
      </p:pic>
      <p:sp>
        <p:nvSpPr>
          <p:cNvPr id="2" name="Inhaltsplatzhalter 1">
            <a:extLst>
              <a:ext uri="{FF2B5EF4-FFF2-40B4-BE49-F238E27FC236}">
                <a16:creationId xmlns:a16="http://schemas.microsoft.com/office/drawing/2014/main" id="{FD0B9B0A-AB61-4CDD-8199-4EEBA87F438F}"/>
              </a:ext>
            </a:extLst>
          </p:cNvPr>
          <p:cNvSpPr>
            <a:spLocks noGrp="1"/>
          </p:cNvSpPr>
          <p:nvPr>
            <p:ph sz="half" idx="1"/>
          </p:nvPr>
        </p:nvSpPr>
        <p:spPr>
          <a:xfrm>
            <a:off x="414085" y="2732726"/>
            <a:ext cx="4119067" cy="1392548"/>
          </a:xfrm>
        </p:spPr>
        <p:txBody>
          <a:bodyPr/>
          <a:lstStyle/>
          <a:p>
            <a:pPr marL="0" indent="0">
              <a:buNone/>
            </a:pPr>
            <a:r>
              <a:rPr lang="de-DE" dirty="0">
                <a:hlinkClick r:id="rId4"/>
              </a:rPr>
              <a:t>https://zfl-lernen.de/online-kurs/praxisphasentransparenz/eop-digitaler-begleitkurs/</a:t>
            </a:r>
            <a:r>
              <a:rPr lang="de-DE" dirty="0"/>
              <a:t> </a:t>
            </a:r>
          </a:p>
        </p:txBody>
      </p:sp>
      <p:sp>
        <p:nvSpPr>
          <p:cNvPr id="3" name="Titel 2">
            <a:extLst>
              <a:ext uri="{FF2B5EF4-FFF2-40B4-BE49-F238E27FC236}">
                <a16:creationId xmlns:a16="http://schemas.microsoft.com/office/drawing/2014/main" id="{FBD0E5D2-ADEF-4491-8BC3-AF7A45B9197C}"/>
              </a:ext>
            </a:extLst>
          </p:cNvPr>
          <p:cNvSpPr>
            <a:spLocks noGrp="1"/>
          </p:cNvSpPr>
          <p:nvPr>
            <p:ph type="title"/>
          </p:nvPr>
        </p:nvSpPr>
        <p:spPr/>
        <p:txBody>
          <a:bodyPr/>
          <a:lstStyle/>
          <a:p>
            <a:r>
              <a:rPr lang="de-DE" dirty="0">
                <a:cs typeface="Arial" panose="020B0604020202020204" pitchFamily="34" charset="0"/>
              </a:rPr>
              <a:t>Der EOP Begleitkurs digital: Alle Informationen auf einen Blick</a:t>
            </a:r>
          </a:p>
        </p:txBody>
      </p:sp>
      <p:sp>
        <p:nvSpPr>
          <p:cNvPr id="4" name="Datumsplatzhalter 3">
            <a:extLst>
              <a:ext uri="{FF2B5EF4-FFF2-40B4-BE49-F238E27FC236}">
                <a16:creationId xmlns:a16="http://schemas.microsoft.com/office/drawing/2014/main" id="{5E3995E9-0D11-46F7-A025-C6CC18F9BDFE}"/>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08.10.2025</a:t>
            </a:fld>
            <a:endParaRPr lang="de-DE" dirty="0">
              <a:cs typeface="Arial" panose="020B0604020202020204" pitchFamily="34" charset="0"/>
            </a:endParaRPr>
          </a:p>
        </p:txBody>
      </p:sp>
      <p:sp>
        <p:nvSpPr>
          <p:cNvPr id="5" name="Ellipse 4">
            <a:extLst>
              <a:ext uri="{FF2B5EF4-FFF2-40B4-BE49-F238E27FC236}">
                <a16:creationId xmlns:a16="http://schemas.microsoft.com/office/drawing/2014/main" id="{33072669-8B63-EE60-356E-117542339D99}"/>
              </a:ext>
            </a:extLst>
          </p:cNvPr>
          <p:cNvSpPr/>
          <p:nvPr/>
        </p:nvSpPr>
        <p:spPr>
          <a:xfrm>
            <a:off x="7370196" y="1912185"/>
            <a:ext cx="797168" cy="77385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0179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D0B9B0A-AB61-4CDD-8199-4EEBA87F438F}"/>
              </a:ext>
            </a:extLst>
          </p:cNvPr>
          <p:cNvSpPr>
            <a:spLocks noGrp="1"/>
          </p:cNvSpPr>
          <p:nvPr>
            <p:ph sz="half" idx="1"/>
          </p:nvPr>
        </p:nvSpPr>
        <p:spPr>
          <a:xfrm>
            <a:off x="686304" y="1799306"/>
            <a:ext cx="8026772" cy="1215629"/>
          </a:xfrm>
        </p:spPr>
        <p:txBody>
          <a:bodyPr/>
          <a:lstStyle/>
          <a:p>
            <a:pPr marL="0" indent="0">
              <a:lnSpc>
                <a:spcPct val="150000"/>
              </a:lnSpc>
              <a:buNone/>
            </a:pPr>
            <a:r>
              <a:rPr lang="de-DE" dirty="0"/>
              <a:t>In der interaktiven Grafik finden Sie alle Informationen, Aufgaben und Materialien, die Sie für das Modul EOP in der Vorbereitungsphase, der Praktikumsphase und der Nachbereitungsphase benötigen. Um direkt auf die entsprechenden Seiten zu springen, klicken Sie direkt auf die Elemente in der interaktiven Kursgrafik oder nutzen Sie die Navigation auf der rechten Seite.</a:t>
            </a:r>
            <a:br>
              <a:rPr lang="de-DE" dirty="0"/>
            </a:br>
            <a:endParaRPr lang="de-DE" dirty="0"/>
          </a:p>
          <a:p>
            <a:pPr marL="0" indent="0">
              <a:lnSpc>
                <a:spcPct val="150000"/>
              </a:lnSpc>
              <a:buNone/>
            </a:pPr>
            <a:r>
              <a:rPr lang="de-DE" b="1" dirty="0"/>
              <a:t>Die Wahlthemen sind im Projekt PROMPT! für sie </a:t>
            </a:r>
            <a:r>
              <a:rPr lang="de-DE" b="1" u="sng" dirty="0">
                <a:solidFill>
                  <a:srgbClr val="7030A0"/>
                </a:solidFill>
              </a:rPr>
              <a:t>nicht</a:t>
            </a:r>
            <a:r>
              <a:rPr lang="de-DE" b="1" dirty="0">
                <a:solidFill>
                  <a:srgbClr val="7030A0"/>
                </a:solidFill>
              </a:rPr>
              <a:t> </a:t>
            </a:r>
            <a:r>
              <a:rPr lang="de-DE" b="1" u="sng" dirty="0">
                <a:solidFill>
                  <a:srgbClr val="7030A0"/>
                </a:solidFill>
              </a:rPr>
              <a:t>relevant.</a:t>
            </a:r>
            <a:br>
              <a:rPr lang="de-DE" u="sng" dirty="0"/>
            </a:br>
            <a:br>
              <a:rPr lang="de-DE" dirty="0"/>
            </a:br>
            <a:br>
              <a:rPr lang="de-DE" dirty="0"/>
            </a:br>
            <a:br>
              <a:rPr lang="de-DE" dirty="0"/>
            </a:br>
            <a:endParaRPr lang="de-DE" dirty="0"/>
          </a:p>
          <a:p>
            <a:pPr marL="0" indent="0">
              <a:lnSpc>
                <a:spcPct val="150000"/>
              </a:lnSpc>
              <a:buNone/>
            </a:pPr>
            <a:endParaRPr lang="de-DE" dirty="0"/>
          </a:p>
        </p:txBody>
      </p:sp>
      <p:sp>
        <p:nvSpPr>
          <p:cNvPr id="3" name="Titel 2">
            <a:extLst>
              <a:ext uri="{FF2B5EF4-FFF2-40B4-BE49-F238E27FC236}">
                <a16:creationId xmlns:a16="http://schemas.microsoft.com/office/drawing/2014/main" id="{FBD0E5D2-ADEF-4491-8BC3-AF7A45B9197C}"/>
              </a:ext>
            </a:extLst>
          </p:cNvPr>
          <p:cNvSpPr>
            <a:spLocks noGrp="1"/>
          </p:cNvSpPr>
          <p:nvPr>
            <p:ph type="title"/>
          </p:nvPr>
        </p:nvSpPr>
        <p:spPr/>
        <p:txBody>
          <a:bodyPr/>
          <a:lstStyle/>
          <a:p>
            <a:r>
              <a:rPr lang="de-DE" dirty="0">
                <a:cs typeface="Arial" panose="020B0604020202020204" pitchFamily="34" charset="0"/>
              </a:rPr>
              <a:t>Der EOP Begleitkurs digital: </a:t>
            </a:r>
            <a:br>
              <a:rPr lang="de-DE" dirty="0">
                <a:cs typeface="Arial" panose="020B0604020202020204" pitchFamily="34" charset="0"/>
              </a:rPr>
            </a:br>
            <a:r>
              <a:rPr lang="de-DE" dirty="0">
                <a:cs typeface="Arial" panose="020B0604020202020204" pitchFamily="34" charset="0"/>
              </a:rPr>
              <a:t>Alle Informationen auf einen Blick</a:t>
            </a:r>
          </a:p>
        </p:txBody>
      </p:sp>
      <p:sp>
        <p:nvSpPr>
          <p:cNvPr id="4" name="Datumsplatzhalter 3">
            <a:extLst>
              <a:ext uri="{FF2B5EF4-FFF2-40B4-BE49-F238E27FC236}">
                <a16:creationId xmlns:a16="http://schemas.microsoft.com/office/drawing/2014/main" id="{5E3995E9-0D11-46F7-A025-C6CC18F9BDFE}"/>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08.10.2025</a:t>
            </a:fld>
            <a:endParaRPr lang="de-DE" dirty="0">
              <a:cs typeface="Arial" panose="020B0604020202020204" pitchFamily="34" charset="0"/>
            </a:endParaRPr>
          </a:p>
        </p:txBody>
      </p:sp>
      <p:pic>
        <p:nvPicPr>
          <p:cNvPr id="8" name="Grafik 7">
            <a:extLst>
              <a:ext uri="{FF2B5EF4-FFF2-40B4-BE49-F238E27FC236}">
                <a16:creationId xmlns:a16="http://schemas.microsoft.com/office/drawing/2014/main" id="{EECABB1C-D0FA-2AC8-9F6D-7AAFF2040E82}"/>
              </a:ext>
            </a:extLst>
          </p:cNvPr>
          <p:cNvPicPr>
            <a:picLocks noChangeAspect="1"/>
          </p:cNvPicPr>
          <p:nvPr/>
        </p:nvPicPr>
        <p:blipFill>
          <a:blip r:embed="rId3"/>
          <a:stretch>
            <a:fillRect/>
          </a:stretch>
        </p:blipFill>
        <p:spPr>
          <a:xfrm>
            <a:off x="8895481" y="1052451"/>
            <a:ext cx="2610214" cy="5515745"/>
          </a:xfrm>
          <a:prstGeom prst="rect">
            <a:avLst/>
          </a:prstGeom>
        </p:spPr>
      </p:pic>
      <p:sp>
        <p:nvSpPr>
          <p:cNvPr id="5" name="Inhaltsplatzhalter 1">
            <a:extLst>
              <a:ext uri="{FF2B5EF4-FFF2-40B4-BE49-F238E27FC236}">
                <a16:creationId xmlns:a16="http://schemas.microsoft.com/office/drawing/2014/main" id="{A22AB002-B6AB-3ED1-7D58-7D8080228029}"/>
              </a:ext>
            </a:extLst>
          </p:cNvPr>
          <p:cNvSpPr txBox="1">
            <a:spLocks/>
          </p:cNvSpPr>
          <p:nvPr/>
        </p:nvSpPr>
        <p:spPr>
          <a:xfrm>
            <a:off x="1226215" y="5283292"/>
            <a:ext cx="7569324" cy="984280"/>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000" b="1" dirty="0">
                <a:solidFill>
                  <a:srgbClr val="FF0000"/>
                </a:solidFill>
              </a:rPr>
              <a:t>Falls noch nicht geschehen, sehen Sie sich bis zur nächsten Sitzung die digital Kick-Off-Veranstaltung an!</a:t>
            </a:r>
          </a:p>
          <a:p>
            <a:pPr marL="0" indent="0">
              <a:buFont typeface="Arial" panose="020B0604020202020204" pitchFamily="34" charset="0"/>
              <a:buNone/>
            </a:pPr>
            <a:endParaRPr lang="de-DE" sz="2000" b="1" dirty="0">
              <a:solidFill>
                <a:srgbClr val="0070C0"/>
              </a:solidFill>
            </a:endParaRPr>
          </a:p>
        </p:txBody>
      </p:sp>
      <p:cxnSp>
        <p:nvCxnSpPr>
          <p:cNvPr id="6" name="Gerade Verbindung mit Pfeil 5">
            <a:extLst>
              <a:ext uri="{FF2B5EF4-FFF2-40B4-BE49-F238E27FC236}">
                <a16:creationId xmlns:a16="http://schemas.microsoft.com/office/drawing/2014/main" id="{1AFFA2F9-93B4-3A26-047E-550128BDC863}"/>
              </a:ext>
            </a:extLst>
          </p:cNvPr>
          <p:cNvCxnSpPr>
            <a:cxnSpLocks/>
          </p:cNvCxnSpPr>
          <p:nvPr/>
        </p:nvCxnSpPr>
        <p:spPr>
          <a:xfrm flipH="1">
            <a:off x="8455513" y="1534160"/>
            <a:ext cx="439968" cy="376432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3A5487D9-4F5F-D735-FF95-12D8AD348CC7}"/>
              </a:ext>
            </a:extLst>
          </p:cNvPr>
          <p:cNvSpPr/>
          <p:nvPr/>
        </p:nvSpPr>
        <p:spPr>
          <a:xfrm>
            <a:off x="8582166" y="1263135"/>
            <a:ext cx="3236844" cy="52991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704AF646-66A2-4F2C-B041-1E4B18B22ADD}"/>
              </a:ext>
            </a:extLst>
          </p:cNvPr>
          <p:cNvSpPr/>
          <p:nvPr/>
        </p:nvSpPr>
        <p:spPr>
          <a:xfrm>
            <a:off x="8582166" y="3046414"/>
            <a:ext cx="3236844" cy="529912"/>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 Verbindung mit Pfeil 11">
            <a:extLst>
              <a:ext uri="{FF2B5EF4-FFF2-40B4-BE49-F238E27FC236}">
                <a16:creationId xmlns:a16="http://schemas.microsoft.com/office/drawing/2014/main" id="{79ABA509-948C-42B5-0D67-5FB1244C5FBA}"/>
              </a:ext>
            </a:extLst>
          </p:cNvPr>
          <p:cNvCxnSpPr>
            <a:cxnSpLocks/>
          </p:cNvCxnSpPr>
          <p:nvPr/>
        </p:nvCxnSpPr>
        <p:spPr>
          <a:xfrm flipH="1">
            <a:off x="7348620" y="3429000"/>
            <a:ext cx="1233546" cy="1024730"/>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65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BD0E5D2-ADEF-4491-8BC3-AF7A45B9197C}"/>
              </a:ext>
            </a:extLst>
          </p:cNvPr>
          <p:cNvSpPr>
            <a:spLocks noGrp="1"/>
          </p:cNvSpPr>
          <p:nvPr>
            <p:ph type="title"/>
          </p:nvPr>
        </p:nvSpPr>
        <p:spPr/>
        <p:txBody>
          <a:bodyPr/>
          <a:lstStyle/>
          <a:p>
            <a:r>
              <a:rPr lang="de-DE" dirty="0">
                <a:cs typeface="Arial" panose="020B0604020202020204" pitchFamily="34" charset="0"/>
              </a:rPr>
              <a:t>Der EOP Begleitkurs digital: </a:t>
            </a:r>
            <a:br>
              <a:rPr lang="de-DE" dirty="0">
                <a:cs typeface="Arial" panose="020B0604020202020204" pitchFamily="34" charset="0"/>
              </a:rPr>
            </a:br>
            <a:r>
              <a:rPr lang="de-DE" dirty="0">
                <a:cs typeface="Arial" panose="020B0604020202020204" pitchFamily="34" charset="0"/>
              </a:rPr>
              <a:t>Alle Informationen auf einen Blick</a:t>
            </a:r>
          </a:p>
        </p:txBody>
      </p:sp>
      <p:sp>
        <p:nvSpPr>
          <p:cNvPr id="4" name="Datumsplatzhalter 3">
            <a:extLst>
              <a:ext uri="{FF2B5EF4-FFF2-40B4-BE49-F238E27FC236}">
                <a16:creationId xmlns:a16="http://schemas.microsoft.com/office/drawing/2014/main" id="{5E3995E9-0D11-46F7-A025-C6CC18F9BDFE}"/>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08.10.2025</a:t>
            </a:fld>
            <a:endParaRPr lang="de-DE" dirty="0">
              <a:cs typeface="Arial" panose="020B0604020202020204" pitchFamily="34" charset="0"/>
            </a:endParaRPr>
          </a:p>
        </p:txBody>
      </p:sp>
      <p:sp>
        <p:nvSpPr>
          <p:cNvPr id="6" name="Inhaltsplatzhalter 1">
            <a:extLst>
              <a:ext uri="{FF2B5EF4-FFF2-40B4-BE49-F238E27FC236}">
                <a16:creationId xmlns:a16="http://schemas.microsoft.com/office/drawing/2014/main" id="{4A149244-344F-45CC-8A78-1AA3F016F157}"/>
              </a:ext>
            </a:extLst>
          </p:cNvPr>
          <p:cNvSpPr txBox="1">
            <a:spLocks/>
          </p:cNvSpPr>
          <p:nvPr/>
        </p:nvSpPr>
        <p:spPr>
          <a:xfrm>
            <a:off x="3669472" y="2333278"/>
            <a:ext cx="7669087" cy="1827242"/>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DE" sz="1800" dirty="0">
                <a:latin typeface="Arial" panose="020B0604020202020204" pitchFamily="34" charset="0"/>
                <a:ea typeface="Open Sans" panose="020B0606030504020204" pitchFamily="34" charset="0"/>
                <a:cs typeface="Arial" panose="020B0604020202020204" pitchFamily="34" charset="0"/>
              </a:rPr>
              <a:t>Die </a:t>
            </a:r>
            <a:r>
              <a:rPr lang="de-DE" sz="1800" b="1" dirty="0">
                <a:latin typeface="Arial" panose="020B0604020202020204" pitchFamily="34" charset="0"/>
                <a:ea typeface="Open Sans" panose="020B0606030504020204" pitchFamily="34" charset="0"/>
                <a:cs typeface="Arial" panose="020B0604020202020204" pitchFamily="34" charset="0"/>
              </a:rPr>
              <a:t>Informationen</a:t>
            </a:r>
            <a:r>
              <a:rPr lang="de-DE" sz="1800" dirty="0">
                <a:latin typeface="Arial" panose="020B0604020202020204" pitchFamily="34" charset="0"/>
                <a:ea typeface="Open Sans" panose="020B0606030504020204" pitchFamily="34" charset="0"/>
                <a:cs typeface="Arial" panose="020B0604020202020204" pitchFamily="34" charset="0"/>
              </a:rPr>
              <a:t> geben Ihnen wichtige Hinweise zu Ihrem Praktikum und dem Modul bzw. Modulabschluss. Bitte setzen Sie sich</a:t>
            </a:r>
            <a:r>
              <a:rPr lang="de-DE" sz="1800" b="1" dirty="0">
                <a:latin typeface="Arial" panose="020B0604020202020204" pitchFamily="34" charset="0"/>
                <a:ea typeface="Open Sans" panose="020B0606030504020204" pitchFamily="34" charset="0"/>
                <a:cs typeface="Arial" panose="020B0604020202020204" pitchFamily="34" charset="0"/>
              </a:rPr>
              <a:t> frühzeitig </a:t>
            </a:r>
            <a:r>
              <a:rPr lang="de-DE" sz="1800" dirty="0">
                <a:latin typeface="Arial" panose="020B0604020202020204" pitchFamily="34" charset="0"/>
                <a:ea typeface="Open Sans" panose="020B0606030504020204" pitchFamily="34" charset="0"/>
                <a:cs typeface="Arial" panose="020B0604020202020204" pitchFamily="34" charset="0"/>
              </a:rPr>
              <a:t>damit auseinander und verschaffen Sie sich bis zur nächsten Sitzung einen Überblick über den digitalen Begleitkurs</a:t>
            </a:r>
            <a:r>
              <a:rPr lang="de-DE" sz="1800" b="1" dirty="0">
                <a:latin typeface="Arial" panose="020B0604020202020204" pitchFamily="34" charset="0"/>
                <a:ea typeface="Open Sans" panose="020B0606030504020204" pitchFamily="34" charset="0"/>
                <a:cs typeface="Arial" panose="020B0604020202020204" pitchFamily="34" charset="0"/>
              </a:rPr>
              <a:t>.</a:t>
            </a:r>
            <a:endParaRPr lang="de-DE" sz="1800" dirty="0">
              <a:latin typeface="Arial" panose="020B0604020202020204" pitchFamily="34" charset="0"/>
              <a:ea typeface="Open Sans" panose="020B0606030504020204" pitchFamily="34" charset="0"/>
              <a:cs typeface="Arial" panose="020B0604020202020204" pitchFamily="34" charset="0"/>
            </a:endParaRPr>
          </a:p>
          <a:p>
            <a:pPr marL="0" indent="0">
              <a:lnSpc>
                <a:spcPct val="150000"/>
              </a:lnSpc>
              <a:buFont typeface="Arial" panose="020B0604020202020204" pitchFamily="34" charset="0"/>
              <a:buNone/>
            </a:pPr>
            <a:endParaRPr lang="de-DE" dirty="0">
              <a:latin typeface="Arial" panose="020B0604020202020204" pitchFamily="34" charset="0"/>
              <a:cs typeface="Arial" panose="020B0604020202020204" pitchFamily="34" charset="0"/>
            </a:endParaRPr>
          </a:p>
        </p:txBody>
      </p:sp>
      <p:sp>
        <p:nvSpPr>
          <p:cNvPr id="5" name="Inhaltsplatzhalter 1">
            <a:extLst>
              <a:ext uri="{FF2B5EF4-FFF2-40B4-BE49-F238E27FC236}">
                <a16:creationId xmlns:a16="http://schemas.microsoft.com/office/drawing/2014/main" id="{B991650A-C317-85D9-9E33-3F67AAC7C88A}"/>
              </a:ext>
            </a:extLst>
          </p:cNvPr>
          <p:cNvSpPr txBox="1">
            <a:spLocks/>
          </p:cNvSpPr>
          <p:nvPr/>
        </p:nvSpPr>
        <p:spPr>
          <a:xfrm>
            <a:off x="1115125" y="5696088"/>
            <a:ext cx="9240454" cy="512008"/>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latin typeface="Arial" panose="020B0604020202020204" pitchFamily="34" charset="0"/>
                <a:cs typeface="Arial" panose="020B0604020202020204" pitchFamily="34" charset="0"/>
                <a:hlinkClick r:id="rId3"/>
              </a:rPr>
              <a:t>https://zfl-lernen.de/online-kurs/praxisphasentransparenz/eop-digitaler-begleitkurs/</a:t>
            </a:r>
            <a:r>
              <a:rPr lang="de-DE" dirty="0">
                <a:latin typeface="Arial" panose="020B0604020202020204" pitchFamily="34" charset="0"/>
                <a:cs typeface="Arial" panose="020B0604020202020204" pitchFamily="34" charset="0"/>
              </a:rPr>
              <a:t> </a:t>
            </a:r>
          </a:p>
        </p:txBody>
      </p:sp>
      <p:pic>
        <p:nvPicPr>
          <p:cNvPr id="10" name="Grafik 9" descr="Ein Bild, das Grafiken, Clipart, Design enthält.&#10;&#10;KI-generierte Inhalte können fehlerhaft sein.">
            <a:extLst>
              <a:ext uri="{FF2B5EF4-FFF2-40B4-BE49-F238E27FC236}">
                <a16:creationId xmlns:a16="http://schemas.microsoft.com/office/drawing/2014/main" id="{3D60B88D-E4B7-7D97-6AC7-413CDB078D5A}"/>
              </a:ext>
            </a:extLst>
          </p:cNvPr>
          <p:cNvPicPr>
            <a:picLocks noChangeAspect="1"/>
          </p:cNvPicPr>
          <p:nvPr/>
        </p:nvPicPr>
        <p:blipFill>
          <a:blip r:embed="rId4"/>
          <a:stretch>
            <a:fillRect/>
          </a:stretch>
        </p:blipFill>
        <p:spPr>
          <a:xfrm>
            <a:off x="853441" y="2270572"/>
            <a:ext cx="2133898" cy="1943371"/>
          </a:xfrm>
          <a:prstGeom prst="rect">
            <a:avLst/>
          </a:prstGeom>
        </p:spPr>
      </p:pic>
    </p:spTree>
    <p:extLst>
      <p:ext uri="{BB962C8B-B14F-4D97-AF65-F5344CB8AC3E}">
        <p14:creationId xmlns:p14="http://schemas.microsoft.com/office/powerpoint/2010/main" val="177750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75C0B5-DCC8-4A36-8A7A-6CAAF89AE7BB}"/>
              </a:ext>
            </a:extLst>
          </p:cNvPr>
          <p:cNvSpPr>
            <a:spLocks noGrp="1"/>
          </p:cNvSpPr>
          <p:nvPr>
            <p:ph type="title"/>
          </p:nvPr>
        </p:nvSpPr>
        <p:spPr/>
        <p:txBody>
          <a:bodyPr/>
          <a:lstStyle/>
          <a:p>
            <a:r>
              <a:rPr lang="de-DE" dirty="0">
                <a:cs typeface="Arial" panose="020B0604020202020204" pitchFamily="34" charset="0"/>
              </a:rPr>
              <a:t>Vorstellungsrunde</a:t>
            </a:r>
          </a:p>
        </p:txBody>
      </p:sp>
      <p:sp>
        <p:nvSpPr>
          <p:cNvPr id="4" name="Datumsplatzhalter 3">
            <a:extLst>
              <a:ext uri="{FF2B5EF4-FFF2-40B4-BE49-F238E27FC236}">
                <a16:creationId xmlns:a16="http://schemas.microsoft.com/office/drawing/2014/main" id="{D0EB4BDE-BBD1-418E-88B5-69D1A5C51E88}"/>
              </a:ext>
            </a:extLst>
          </p:cNvPr>
          <p:cNvSpPr>
            <a:spLocks noGrp="1"/>
          </p:cNvSpPr>
          <p:nvPr>
            <p:ph type="dt" sz="half" idx="14"/>
          </p:nvPr>
        </p:nvSpPr>
        <p:spPr/>
        <p:txBody>
          <a:bodyPr/>
          <a:lstStyle/>
          <a:p>
            <a:fld id="{962E2233-BC02-4692-A2EE-F8906B800895}" type="datetime1">
              <a:rPr lang="de-DE" smtClean="0">
                <a:cs typeface="Arial" panose="020B0604020202020204" pitchFamily="34" charset="0"/>
              </a:rPr>
              <a:t>08.10.2025</a:t>
            </a:fld>
            <a:endParaRPr lang="de-DE" dirty="0">
              <a:cs typeface="Arial" panose="020B0604020202020204" pitchFamily="34" charset="0"/>
            </a:endParaRPr>
          </a:p>
        </p:txBody>
      </p:sp>
      <p:sp>
        <p:nvSpPr>
          <p:cNvPr id="6" name="Textplatzhalter 2">
            <a:extLst>
              <a:ext uri="{FF2B5EF4-FFF2-40B4-BE49-F238E27FC236}">
                <a16:creationId xmlns:a16="http://schemas.microsoft.com/office/drawing/2014/main" id="{545634C6-A074-4F49-9881-12EEF43B501B}"/>
              </a:ext>
            </a:extLst>
          </p:cNvPr>
          <p:cNvSpPr>
            <a:spLocks noGrp="1"/>
          </p:cNvSpPr>
          <p:nvPr>
            <p:ph type="body" sz="quarter" idx="13"/>
          </p:nvPr>
        </p:nvSpPr>
        <p:spPr>
          <a:xfrm>
            <a:off x="625151" y="331894"/>
            <a:ext cx="2608263" cy="1584219"/>
          </a:xfrm>
        </p:spPr>
        <p:txBody>
          <a:bodyPr/>
          <a:lstStyle/>
          <a:p>
            <a:r>
              <a:rPr lang="de-DE" dirty="0"/>
              <a:t>01</a:t>
            </a:r>
          </a:p>
        </p:txBody>
      </p:sp>
    </p:spTree>
    <p:extLst>
      <p:ext uri="{BB962C8B-B14F-4D97-AF65-F5344CB8AC3E}">
        <p14:creationId xmlns:p14="http://schemas.microsoft.com/office/powerpoint/2010/main" val="2355689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BD0E5D2-ADEF-4491-8BC3-AF7A45B9197C}"/>
              </a:ext>
            </a:extLst>
          </p:cNvPr>
          <p:cNvSpPr>
            <a:spLocks noGrp="1"/>
          </p:cNvSpPr>
          <p:nvPr>
            <p:ph type="title"/>
          </p:nvPr>
        </p:nvSpPr>
        <p:spPr/>
        <p:txBody>
          <a:bodyPr/>
          <a:lstStyle/>
          <a:p>
            <a:r>
              <a:rPr lang="de-DE" dirty="0">
                <a:cs typeface="Arial" panose="020B0604020202020204" pitchFamily="34" charset="0"/>
              </a:rPr>
              <a:t>Der EOP Begleitkurs digital: </a:t>
            </a:r>
            <a:br>
              <a:rPr lang="de-DE" dirty="0">
                <a:cs typeface="Arial" panose="020B0604020202020204" pitchFamily="34" charset="0"/>
              </a:rPr>
            </a:br>
            <a:r>
              <a:rPr lang="de-DE" dirty="0">
                <a:cs typeface="Arial" panose="020B0604020202020204" pitchFamily="34" charset="0"/>
              </a:rPr>
              <a:t>Alle Informationen auf einen Blick</a:t>
            </a:r>
          </a:p>
        </p:txBody>
      </p:sp>
      <p:sp>
        <p:nvSpPr>
          <p:cNvPr id="4" name="Datumsplatzhalter 3">
            <a:extLst>
              <a:ext uri="{FF2B5EF4-FFF2-40B4-BE49-F238E27FC236}">
                <a16:creationId xmlns:a16="http://schemas.microsoft.com/office/drawing/2014/main" id="{5E3995E9-0D11-46F7-A025-C6CC18F9BDFE}"/>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08.10.2025</a:t>
            </a:fld>
            <a:endParaRPr lang="de-DE" dirty="0">
              <a:cs typeface="Arial" panose="020B0604020202020204" pitchFamily="34" charset="0"/>
            </a:endParaRPr>
          </a:p>
        </p:txBody>
      </p:sp>
      <p:sp>
        <p:nvSpPr>
          <p:cNvPr id="6" name="Inhaltsplatzhalter 1">
            <a:extLst>
              <a:ext uri="{FF2B5EF4-FFF2-40B4-BE49-F238E27FC236}">
                <a16:creationId xmlns:a16="http://schemas.microsoft.com/office/drawing/2014/main" id="{4A149244-344F-45CC-8A78-1AA3F016F157}"/>
              </a:ext>
            </a:extLst>
          </p:cNvPr>
          <p:cNvSpPr txBox="1">
            <a:spLocks/>
          </p:cNvSpPr>
          <p:nvPr/>
        </p:nvSpPr>
        <p:spPr>
          <a:xfrm>
            <a:off x="859795" y="3114896"/>
            <a:ext cx="4433566" cy="2661064"/>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de-DE" sz="1800" dirty="0">
                <a:latin typeface="Arial" panose="020B0604020202020204" pitchFamily="34" charset="0"/>
                <a:ea typeface="Open Sans" panose="020B0606030504020204" pitchFamily="34" charset="0"/>
                <a:cs typeface="Arial" panose="020B0604020202020204" pitchFamily="34" charset="0"/>
              </a:rPr>
              <a:t>Die obligatorischen </a:t>
            </a:r>
            <a:r>
              <a:rPr lang="de-DE" sz="1800" b="1" dirty="0">
                <a:latin typeface="Arial" panose="020B0604020202020204" pitchFamily="34" charset="0"/>
                <a:ea typeface="Open Sans" panose="020B0606030504020204" pitchFamily="34" charset="0"/>
                <a:cs typeface="Arial" panose="020B0604020202020204" pitchFamily="34" charset="0"/>
              </a:rPr>
              <a:t>Inhalte </a:t>
            </a:r>
            <a:br>
              <a:rPr lang="de-DE" sz="1800" b="1" dirty="0">
                <a:latin typeface="Arial" panose="020B0604020202020204" pitchFamily="34" charset="0"/>
                <a:ea typeface="Open Sans" panose="020B0606030504020204" pitchFamily="34" charset="0"/>
                <a:cs typeface="Arial" panose="020B0604020202020204" pitchFamily="34" charset="0"/>
              </a:rPr>
            </a:br>
            <a:r>
              <a:rPr lang="de-DE" sz="1800" b="1" dirty="0">
                <a:latin typeface="Arial" panose="020B0604020202020204" pitchFamily="34" charset="0"/>
                <a:ea typeface="Open Sans" panose="020B0606030504020204" pitchFamily="34" charset="0"/>
                <a:cs typeface="Arial" panose="020B0604020202020204" pitchFamily="34" charset="0"/>
              </a:rPr>
              <a:t>des EOP Seminars </a:t>
            </a:r>
            <a:r>
              <a:rPr lang="de-DE" sz="1800" dirty="0">
                <a:latin typeface="Arial" panose="020B0604020202020204" pitchFamily="34" charset="0"/>
                <a:ea typeface="Open Sans" panose="020B0606030504020204" pitchFamily="34" charset="0"/>
                <a:cs typeface="Arial" panose="020B0604020202020204" pitchFamily="34" charset="0"/>
              </a:rPr>
              <a:t>werden ebenfalls im digitalen Begleitkurs widergespiegelt: </a:t>
            </a:r>
            <a:br>
              <a:rPr lang="de-DE" sz="1800" dirty="0">
                <a:latin typeface="Arial" panose="020B0604020202020204" pitchFamily="34" charset="0"/>
                <a:ea typeface="Open Sans" panose="020B0606030504020204" pitchFamily="34" charset="0"/>
                <a:cs typeface="Arial" panose="020B0604020202020204" pitchFamily="34" charset="0"/>
              </a:rPr>
            </a:br>
            <a:r>
              <a:rPr lang="de-DE" sz="1600" dirty="0">
                <a:latin typeface="Arial" panose="020B0604020202020204" pitchFamily="34" charset="0"/>
                <a:ea typeface="Open Sans" panose="020B0606030504020204" pitchFamily="34" charset="0"/>
                <a:cs typeface="Arial" panose="020B0604020202020204" pitchFamily="34" charset="0"/>
                <a:hlinkClick r:id="rId3"/>
              </a:rPr>
              <a:t>https://zfl-lernen.de/online-kurs/praxisphasentransparenz/eop-digitaler-begleitkurs/kernthemen-eop/</a:t>
            </a:r>
            <a:r>
              <a:rPr lang="de-DE" sz="1600" dirty="0">
                <a:latin typeface="Arial" panose="020B0604020202020204" pitchFamily="34" charset="0"/>
                <a:ea typeface="Open Sans" panose="020B0606030504020204" pitchFamily="34" charset="0"/>
                <a:cs typeface="Arial" panose="020B0604020202020204" pitchFamily="34" charset="0"/>
              </a:rPr>
              <a:t> </a:t>
            </a:r>
          </a:p>
          <a:p>
            <a:pPr marL="0" indent="0" algn="just">
              <a:lnSpc>
                <a:spcPct val="150000"/>
              </a:lnSpc>
              <a:buNone/>
            </a:pPr>
            <a:endParaRPr lang="de-DE" sz="1600" dirty="0">
              <a:latin typeface="Arial" panose="020B0604020202020204" pitchFamily="34" charset="0"/>
              <a:ea typeface="Open Sans" panose="020B0606030504020204" pitchFamily="34" charset="0"/>
              <a:cs typeface="Arial" panose="020B0604020202020204" pitchFamily="34" charset="0"/>
            </a:endParaRPr>
          </a:p>
          <a:p>
            <a:pPr marL="0" indent="0">
              <a:lnSpc>
                <a:spcPct val="150000"/>
              </a:lnSpc>
              <a:buFont typeface="Arial" panose="020B0604020202020204" pitchFamily="34" charset="0"/>
              <a:buNone/>
            </a:pPr>
            <a:endParaRPr lang="de-DE" dirty="0">
              <a:latin typeface="Arial" panose="020B0604020202020204" pitchFamily="34" charset="0"/>
              <a:cs typeface="Arial" panose="020B0604020202020204" pitchFamily="34" charset="0"/>
            </a:endParaRPr>
          </a:p>
        </p:txBody>
      </p:sp>
      <p:pic>
        <p:nvPicPr>
          <p:cNvPr id="8" name="Grafik 7">
            <a:extLst>
              <a:ext uri="{FF2B5EF4-FFF2-40B4-BE49-F238E27FC236}">
                <a16:creationId xmlns:a16="http://schemas.microsoft.com/office/drawing/2014/main" id="{B18F759F-9659-6789-C785-585C87994BC2}"/>
              </a:ext>
            </a:extLst>
          </p:cNvPr>
          <p:cNvPicPr>
            <a:picLocks noChangeAspect="1"/>
          </p:cNvPicPr>
          <p:nvPr/>
        </p:nvPicPr>
        <p:blipFill>
          <a:blip r:embed="rId4"/>
          <a:stretch>
            <a:fillRect/>
          </a:stretch>
        </p:blipFill>
        <p:spPr>
          <a:xfrm>
            <a:off x="5627478" y="3114896"/>
            <a:ext cx="6277820" cy="3006378"/>
          </a:xfrm>
          <a:prstGeom prst="rect">
            <a:avLst/>
          </a:prstGeom>
          <a:ln>
            <a:solidFill>
              <a:schemeClr val="bg2"/>
            </a:solidFill>
          </a:ln>
        </p:spPr>
      </p:pic>
      <p:pic>
        <p:nvPicPr>
          <p:cNvPr id="2" name="Grafik 1" descr="Ein Bild, das Kleidung, Kinderkunst, Zeichnung, Cartoon enthält.&#10;&#10;KI-generierte Inhalte können fehlerhaft sein.">
            <a:extLst>
              <a:ext uri="{FF2B5EF4-FFF2-40B4-BE49-F238E27FC236}">
                <a16:creationId xmlns:a16="http://schemas.microsoft.com/office/drawing/2014/main" id="{BB419168-4924-4C07-BF4E-4EFCDD226287}"/>
              </a:ext>
            </a:extLst>
          </p:cNvPr>
          <p:cNvPicPr>
            <a:picLocks noChangeAspect="1"/>
          </p:cNvPicPr>
          <p:nvPr/>
        </p:nvPicPr>
        <p:blipFill>
          <a:blip r:embed="rId5"/>
          <a:stretch>
            <a:fillRect/>
          </a:stretch>
        </p:blipFill>
        <p:spPr>
          <a:xfrm>
            <a:off x="1531170" y="1706690"/>
            <a:ext cx="1737176" cy="1397728"/>
          </a:xfrm>
          <a:prstGeom prst="rect">
            <a:avLst/>
          </a:prstGeom>
        </p:spPr>
      </p:pic>
    </p:spTree>
    <p:extLst>
      <p:ext uri="{BB962C8B-B14F-4D97-AF65-F5344CB8AC3E}">
        <p14:creationId xmlns:p14="http://schemas.microsoft.com/office/powerpoint/2010/main" val="3184487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D0B9B0A-AB61-4CDD-8199-4EEBA87F438F}"/>
              </a:ext>
            </a:extLst>
          </p:cNvPr>
          <p:cNvSpPr>
            <a:spLocks noGrp="1"/>
          </p:cNvSpPr>
          <p:nvPr>
            <p:ph sz="half" idx="1"/>
          </p:nvPr>
        </p:nvSpPr>
        <p:spPr>
          <a:xfrm>
            <a:off x="686305" y="5240514"/>
            <a:ext cx="11094215" cy="459246"/>
          </a:xfrm>
        </p:spPr>
        <p:txBody>
          <a:bodyPr/>
          <a:lstStyle/>
          <a:p>
            <a:pPr marL="0" indent="0">
              <a:buNone/>
            </a:pPr>
            <a:r>
              <a:rPr lang="de-DE" sz="1600" b="1" dirty="0">
                <a:ea typeface="Open Sans" panose="020B0606030504020204" pitchFamily="34" charset="0"/>
                <a:hlinkClick r:id="rId3"/>
              </a:rPr>
              <a:t>https://zfl-lernen.de/online-kurs/praxisphasentransparenz/eop-digitaler-begleitkurs/forschendes-lernen-eop/</a:t>
            </a:r>
            <a:r>
              <a:rPr lang="de-DE" sz="1600" b="1" dirty="0">
                <a:ea typeface="Open Sans" panose="020B0606030504020204" pitchFamily="34" charset="0"/>
              </a:rPr>
              <a:t> </a:t>
            </a:r>
            <a:endParaRPr lang="de-DE" sz="1600" dirty="0"/>
          </a:p>
        </p:txBody>
      </p:sp>
      <p:sp>
        <p:nvSpPr>
          <p:cNvPr id="3" name="Titel 2">
            <a:extLst>
              <a:ext uri="{FF2B5EF4-FFF2-40B4-BE49-F238E27FC236}">
                <a16:creationId xmlns:a16="http://schemas.microsoft.com/office/drawing/2014/main" id="{FBD0E5D2-ADEF-4491-8BC3-AF7A45B9197C}"/>
              </a:ext>
            </a:extLst>
          </p:cNvPr>
          <p:cNvSpPr>
            <a:spLocks noGrp="1"/>
          </p:cNvSpPr>
          <p:nvPr>
            <p:ph type="title"/>
          </p:nvPr>
        </p:nvSpPr>
        <p:spPr/>
        <p:txBody>
          <a:bodyPr/>
          <a:lstStyle/>
          <a:p>
            <a:r>
              <a:rPr lang="de-DE" dirty="0">
                <a:cs typeface="Arial" panose="020B0604020202020204" pitchFamily="34" charset="0"/>
              </a:rPr>
              <a:t>Der EOP Begleitkurs digital: </a:t>
            </a:r>
            <a:br>
              <a:rPr lang="de-DE" dirty="0">
                <a:cs typeface="Arial" panose="020B0604020202020204" pitchFamily="34" charset="0"/>
              </a:rPr>
            </a:br>
            <a:r>
              <a:rPr lang="de-DE" dirty="0">
                <a:cs typeface="Arial" panose="020B0604020202020204" pitchFamily="34" charset="0"/>
              </a:rPr>
              <a:t>Alle Informationen auf einen Blick</a:t>
            </a:r>
          </a:p>
        </p:txBody>
      </p:sp>
      <p:sp>
        <p:nvSpPr>
          <p:cNvPr id="4" name="Datumsplatzhalter 3">
            <a:extLst>
              <a:ext uri="{FF2B5EF4-FFF2-40B4-BE49-F238E27FC236}">
                <a16:creationId xmlns:a16="http://schemas.microsoft.com/office/drawing/2014/main" id="{5E3995E9-0D11-46F7-A025-C6CC18F9BDFE}"/>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08.10.2025</a:t>
            </a:fld>
            <a:endParaRPr lang="de-DE" dirty="0">
              <a:cs typeface="Arial" panose="020B0604020202020204" pitchFamily="34" charset="0"/>
            </a:endParaRPr>
          </a:p>
        </p:txBody>
      </p:sp>
      <p:sp>
        <p:nvSpPr>
          <p:cNvPr id="6" name="Inhaltsplatzhalter 1">
            <a:extLst>
              <a:ext uri="{FF2B5EF4-FFF2-40B4-BE49-F238E27FC236}">
                <a16:creationId xmlns:a16="http://schemas.microsoft.com/office/drawing/2014/main" id="{4A149244-344F-45CC-8A78-1AA3F016F157}"/>
              </a:ext>
            </a:extLst>
          </p:cNvPr>
          <p:cNvSpPr txBox="1">
            <a:spLocks/>
          </p:cNvSpPr>
          <p:nvPr/>
        </p:nvSpPr>
        <p:spPr>
          <a:xfrm>
            <a:off x="3669472" y="2333278"/>
            <a:ext cx="7669087" cy="2283630"/>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de-DE" sz="1800" dirty="0">
                <a:latin typeface="Arial" panose="020B0604020202020204" pitchFamily="34" charset="0"/>
                <a:ea typeface="Open Sans" panose="020B0606030504020204" pitchFamily="34" charset="0"/>
                <a:cs typeface="Arial" panose="020B0604020202020204" pitchFamily="34" charset="0"/>
              </a:rPr>
              <a:t>Im Rahmen des </a:t>
            </a:r>
            <a:r>
              <a:rPr lang="de-DE" sz="1800" b="1" dirty="0">
                <a:latin typeface="Arial" panose="020B0604020202020204" pitchFamily="34" charset="0"/>
                <a:ea typeface="Open Sans" panose="020B0606030504020204" pitchFamily="34" charset="0"/>
                <a:cs typeface="Arial" panose="020B0604020202020204" pitchFamily="34" charset="0"/>
              </a:rPr>
              <a:t>obligatorischen Bausteins des Forschenden Lernens </a:t>
            </a:r>
            <a:r>
              <a:rPr lang="de-DE" sz="1800" dirty="0">
                <a:latin typeface="Arial" panose="020B0604020202020204" pitchFamily="34" charset="0"/>
                <a:ea typeface="Open Sans" panose="020B0606030504020204" pitchFamily="34" charset="0"/>
                <a:cs typeface="Arial" panose="020B0604020202020204" pitchFamily="34" charset="0"/>
              </a:rPr>
              <a:t>werden Sie eine </a:t>
            </a:r>
            <a:r>
              <a:rPr lang="de-DE" sz="1800" b="1" dirty="0">
                <a:latin typeface="Arial" panose="020B0604020202020204" pitchFamily="34" charset="0"/>
                <a:ea typeface="Open Sans" panose="020B0606030504020204" pitchFamily="34" charset="0"/>
                <a:cs typeface="Arial" panose="020B0604020202020204" pitchFamily="34" charset="0"/>
              </a:rPr>
              <a:t>Beobachtungsfrage</a:t>
            </a:r>
            <a:r>
              <a:rPr lang="de-DE" sz="1800" dirty="0">
                <a:latin typeface="Arial" panose="020B0604020202020204" pitchFamily="34" charset="0"/>
                <a:ea typeface="Open Sans" panose="020B0606030504020204" pitchFamily="34" charset="0"/>
                <a:cs typeface="Arial" panose="020B0604020202020204" pitchFamily="34" charset="0"/>
              </a:rPr>
              <a:t> formulieren, die Sie durch Ihr Praktikum begleitet. Dabei werden Sie unter anderem durch die Lernmodule „Forschendes Lernen im EOP” unterstützt.</a:t>
            </a:r>
          </a:p>
          <a:p>
            <a:pPr marL="0" indent="0">
              <a:lnSpc>
                <a:spcPct val="150000"/>
              </a:lnSpc>
              <a:buFont typeface="Arial" panose="020B0604020202020204" pitchFamily="34" charset="0"/>
              <a:buNone/>
            </a:pPr>
            <a:endParaRPr lang="de-DE" dirty="0">
              <a:latin typeface="Arial" panose="020B0604020202020204" pitchFamily="34" charset="0"/>
              <a:cs typeface="Arial" panose="020B0604020202020204" pitchFamily="34" charset="0"/>
            </a:endParaRPr>
          </a:p>
        </p:txBody>
      </p:sp>
      <p:pic>
        <p:nvPicPr>
          <p:cNvPr id="8" name="Grafik 7">
            <a:extLst>
              <a:ext uri="{FF2B5EF4-FFF2-40B4-BE49-F238E27FC236}">
                <a16:creationId xmlns:a16="http://schemas.microsoft.com/office/drawing/2014/main" id="{B81A626B-0783-0AAC-0C89-BCBDB64B3DED}"/>
              </a:ext>
            </a:extLst>
          </p:cNvPr>
          <p:cNvPicPr>
            <a:picLocks noChangeAspect="1"/>
          </p:cNvPicPr>
          <p:nvPr/>
        </p:nvPicPr>
        <p:blipFill>
          <a:blip r:embed="rId4"/>
          <a:stretch>
            <a:fillRect/>
          </a:stretch>
        </p:blipFill>
        <p:spPr>
          <a:xfrm>
            <a:off x="1360123" y="2333278"/>
            <a:ext cx="1725977" cy="1664773"/>
          </a:xfrm>
          <a:prstGeom prst="rect">
            <a:avLst/>
          </a:prstGeom>
        </p:spPr>
      </p:pic>
    </p:spTree>
    <p:extLst>
      <p:ext uri="{BB962C8B-B14F-4D97-AF65-F5344CB8AC3E}">
        <p14:creationId xmlns:p14="http://schemas.microsoft.com/office/powerpoint/2010/main" val="292910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D0B9B0A-AB61-4CDD-8199-4EEBA87F438F}"/>
              </a:ext>
            </a:extLst>
          </p:cNvPr>
          <p:cNvSpPr>
            <a:spLocks noGrp="1"/>
          </p:cNvSpPr>
          <p:nvPr>
            <p:ph sz="half" idx="1"/>
          </p:nvPr>
        </p:nvSpPr>
        <p:spPr>
          <a:xfrm>
            <a:off x="833121" y="5789154"/>
            <a:ext cx="10954833" cy="323782"/>
          </a:xfrm>
        </p:spPr>
        <p:txBody>
          <a:bodyPr/>
          <a:lstStyle/>
          <a:p>
            <a:pPr marL="0" indent="0">
              <a:buNone/>
            </a:pPr>
            <a:r>
              <a:rPr lang="de-DE" sz="1800" b="1" dirty="0">
                <a:ea typeface="Open Sans" panose="020B0606030504020204" pitchFamily="34" charset="0"/>
                <a:hlinkClick r:id="rId3"/>
              </a:rPr>
              <a:t>https://zfl-lernen.de/online-kurs/praxisphasentransparenz/eop-digitaler-begleitkurs/portfolio-eop/</a:t>
            </a:r>
            <a:endParaRPr lang="de-DE" sz="1800" b="1" dirty="0">
              <a:ea typeface="Open Sans" panose="020B0606030504020204" pitchFamily="34" charset="0"/>
            </a:endParaRPr>
          </a:p>
          <a:p>
            <a:pPr marL="0" indent="0">
              <a:buNone/>
            </a:pPr>
            <a:endParaRPr lang="de-DE" dirty="0"/>
          </a:p>
        </p:txBody>
      </p:sp>
      <p:sp>
        <p:nvSpPr>
          <p:cNvPr id="3" name="Titel 2">
            <a:extLst>
              <a:ext uri="{FF2B5EF4-FFF2-40B4-BE49-F238E27FC236}">
                <a16:creationId xmlns:a16="http://schemas.microsoft.com/office/drawing/2014/main" id="{FBD0E5D2-ADEF-4491-8BC3-AF7A45B9197C}"/>
              </a:ext>
            </a:extLst>
          </p:cNvPr>
          <p:cNvSpPr>
            <a:spLocks noGrp="1"/>
          </p:cNvSpPr>
          <p:nvPr>
            <p:ph type="title"/>
          </p:nvPr>
        </p:nvSpPr>
        <p:spPr/>
        <p:txBody>
          <a:bodyPr/>
          <a:lstStyle/>
          <a:p>
            <a:r>
              <a:rPr lang="de-DE" dirty="0">
                <a:cs typeface="Arial" panose="020B0604020202020204" pitchFamily="34" charset="0"/>
              </a:rPr>
              <a:t>Der EOP Begleitkurs digital: </a:t>
            </a:r>
            <a:br>
              <a:rPr lang="de-DE" dirty="0">
                <a:cs typeface="Arial" panose="020B0604020202020204" pitchFamily="34" charset="0"/>
              </a:rPr>
            </a:br>
            <a:r>
              <a:rPr lang="de-DE" dirty="0">
                <a:cs typeface="Arial" panose="020B0604020202020204" pitchFamily="34" charset="0"/>
              </a:rPr>
              <a:t>Alle Informationen auf einen Blick</a:t>
            </a:r>
          </a:p>
        </p:txBody>
      </p:sp>
      <p:sp>
        <p:nvSpPr>
          <p:cNvPr id="4" name="Datumsplatzhalter 3">
            <a:extLst>
              <a:ext uri="{FF2B5EF4-FFF2-40B4-BE49-F238E27FC236}">
                <a16:creationId xmlns:a16="http://schemas.microsoft.com/office/drawing/2014/main" id="{5E3995E9-0D11-46F7-A025-C6CC18F9BDFE}"/>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08.10.2025</a:t>
            </a:fld>
            <a:endParaRPr lang="de-DE" dirty="0">
              <a:cs typeface="Arial" panose="020B0604020202020204" pitchFamily="34" charset="0"/>
            </a:endParaRPr>
          </a:p>
        </p:txBody>
      </p:sp>
      <p:sp>
        <p:nvSpPr>
          <p:cNvPr id="6" name="Inhaltsplatzhalter 1">
            <a:extLst>
              <a:ext uri="{FF2B5EF4-FFF2-40B4-BE49-F238E27FC236}">
                <a16:creationId xmlns:a16="http://schemas.microsoft.com/office/drawing/2014/main" id="{4A149244-344F-45CC-8A78-1AA3F016F157}"/>
              </a:ext>
            </a:extLst>
          </p:cNvPr>
          <p:cNvSpPr txBox="1">
            <a:spLocks/>
          </p:cNvSpPr>
          <p:nvPr/>
        </p:nvSpPr>
        <p:spPr>
          <a:xfrm>
            <a:off x="3516619" y="1917120"/>
            <a:ext cx="7669087" cy="3661604"/>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de-DE" sz="1800" dirty="0">
                <a:latin typeface="Arial" panose="020B0604020202020204" pitchFamily="34" charset="0"/>
                <a:ea typeface="Open Sans" panose="020B0606030504020204" pitchFamily="34" charset="0"/>
                <a:cs typeface="Arial" panose="020B0604020202020204" pitchFamily="34" charset="0"/>
              </a:rPr>
              <a:t>Sie dokumentieren Ihre Arbeitsschritte und Ergebnisse in Ihrem </a:t>
            </a:r>
            <a:r>
              <a:rPr lang="de-DE" sz="1800" b="1" dirty="0">
                <a:latin typeface="Arial" panose="020B0604020202020204" pitchFamily="34" charset="0"/>
                <a:ea typeface="Open Sans" panose="020B0606030504020204" pitchFamily="34" charset="0"/>
                <a:cs typeface="Arial" panose="020B0604020202020204" pitchFamily="34" charset="0"/>
              </a:rPr>
              <a:t>‚Portfolio Praxisphasen‘</a:t>
            </a:r>
            <a:r>
              <a:rPr lang="de-DE" sz="1800" dirty="0">
                <a:latin typeface="Arial" panose="020B0604020202020204" pitchFamily="34" charset="0"/>
                <a:ea typeface="Open Sans" panose="020B0606030504020204" pitchFamily="34" charset="0"/>
                <a:cs typeface="Arial" panose="020B0604020202020204" pitchFamily="34" charset="0"/>
              </a:rPr>
              <a:t>. Es dient darüber hinaus auch der Reflexion Ihrer Erfahrungen und Ihrer Berufswahlmotivation. Durch diese Prozesse begleitet Sie Ihr*e Dozent*in.</a:t>
            </a:r>
          </a:p>
          <a:p>
            <a:pPr marL="0" indent="0" algn="just">
              <a:spcAft>
                <a:spcPts val="600"/>
              </a:spcAft>
              <a:buNone/>
            </a:pPr>
            <a:endParaRPr lang="de-DE" sz="1800" dirty="0">
              <a:latin typeface="Arial" panose="020B0604020202020204" pitchFamily="34" charset="0"/>
              <a:ea typeface="Open Sans" panose="020B0606030504020204" pitchFamily="34" charset="0"/>
              <a:cs typeface="Arial" panose="020B0604020202020204" pitchFamily="34" charset="0"/>
            </a:endParaRPr>
          </a:p>
          <a:p>
            <a:pPr marL="0" indent="0" algn="just">
              <a:spcAft>
                <a:spcPts val="600"/>
              </a:spcAft>
              <a:buNone/>
            </a:pPr>
            <a:r>
              <a:rPr lang="de-DE" sz="1800" dirty="0">
                <a:latin typeface="Arial" panose="020B0604020202020204" pitchFamily="34" charset="0"/>
                <a:ea typeface="Open Sans" panose="020B0606030504020204" pitchFamily="34" charset="0"/>
                <a:cs typeface="Arial" panose="020B0604020202020204" pitchFamily="34" charset="0"/>
              </a:rPr>
              <a:t>Achten Sie bitte bei der Bearbeitung der Portfolioaufgaben darauf, dass Sie keine Klarnamen und sensible Daten verwenden!</a:t>
            </a:r>
          </a:p>
          <a:p>
            <a:pPr marL="0" indent="0" algn="just">
              <a:spcAft>
                <a:spcPts val="600"/>
              </a:spcAft>
              <a:buNone/>
            </a:pPr>
            <a:endParaRPr lang="de-DE" dirty="0">
              <a:latin typeface="Arial" panose="020B0604020202020204" pitchFamily="34" charset="0"/>
              <a:cs typeface="Arial" panose="020B0604020202020204" pitchFamily="34" charset="0"/>
            </a:endParaRPr>
          </a:p>
          <a:p>
            <a:pPr marL="0" indent="0" algn="just">
              <a:spcAft>
                <a:spcPts val="600"/>
              </a:spcAft>
              <a:buNone/>
            </a:pPr>
            <a:r>
              <a:rPr lang="de-DE" dirty="0">
                <a:solidFill>
                  <a:srgbClr val="FF0000"/>
                </a:solidFill>
                <a:latin typeface="Arial" panose="020B0604020202020204" pitchFamily="34" charset="0"/>
                <a:cs typeface="Arial" panose="020B0604020202020204" pitchFamily="34" charset="0"/>
              </a:rPr>
              <a:t>Wichtig:</a:t>
            </a:r>
            <a:r>
              <a:rPr lang="de-DE" dirty="0">
                <a:latin typeface="Arial" panose="020B0604020202020204" pitchFamily="34" charset="0"/>
                <a:cs typeface="Arial" panose="020B0604020202020204" pitchFamily="34" charset="0"/>
              </a:rPr>
              <a:t> Die Portfolioaufgaben beziehen sich sowohl auf Inhalte, die das gesamte Seminar betreffen, als auch auf spezifische Inhalte.</a:t>
            </a:r>
          </a:p>
          <a:p>
            <a:pPr marL="0" indent="0" algn="just">
              <a:spcAft>
                <a:spcPts val="600"/>
              </a:spcAft>
              <a:buNone/>
            </a:pPr>
            <a:r>
              <a:rPr lang="de-DE" dirty="0">
                <a:latin typeface="Arial" panose="020B0604020202020204" pitchFamily="34" charset="0"/>
                <a:cs typeface="Arial" panose="020B0604020202020204" pitchFamily="34" charset="0"/>
              </a:rPr>
              <a:t>Im Projekt PROMPT! nutzen Sie die Portfoliovorlage im digitalen Begleitkurs mit dem Namen </a:t>
            </a:r>
            <a:r>
              <a:rPr lang="de-DE" b="1" dirty="0">
                <a:latin typeface="Arial" panose="020B0604020202020204" pitchFamily="34" charset="0"/>
                <a:cs typeface="Arial" panose="020B0604020202020204" pitchFamily="34" charset="0"/>
              </a:rPr>
              <a:t>„EOP- Portfolio PROMPT! in der Regelklasse“</a:t>
            </a:r>
          </a:p>
          <a:p>
            <a:pPr marL="0" indent="0">
              <a:spcAft>
                <a:spcPts val="600"/>
              </a:spcAft>
              <a:buNone/>
            </a:pPr>
            <a:endParaRPr lang="de-DE"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9D6B37BF-1058-3EEE-A452-921278C2D01B}"/>
              </a:ext>
            </a:extLst>
          </p:cNvPr>
          <p:cNvPicPr>
            <a:picLocks noChangeAspect="1"/>
          </p:cNvPicPr>
          <p:nvPr/>
        </p:nvPicPr>
        <p:blipFill>
          <a:blip r:embed="rId4"/>
          <a:stretch>
            <a:fillRect/>
          </a:stretch>
        </p:blipFill>
        <p:spPr>
          <a:xfrm>
            <a:off x="686305" y="1917120"/>
            <a:ext cx="2084118" cy="1871453"/>
          </a:xfrm>
          <a:prstGeom prst="rect">
            <a:avLst/>
          </a:prstGeom>
        </p:spPr>
      </p:pic>
    </p:spTree>
    <p:extLst>
      <p:ext uri="{BB962C8B-B14F-4D97-AF65-F5344CB8AC3E}">
        <p14:creationId xmlns:p14="http://schemas.microsoft.com/office/powerpoint/2010/main" val="2136841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102B76-F465-41DD-95AF-B7E03D4431A6}"/>
              </a:ext>
            </a:extLst>
          </p:cNvPr>
          <p:cNvSpPr>
            <a:spLocks noGrp="1"/>
          </p:cNvSpPr>
          <p:nvPr>
            <p:ph type="title"/>
          </p:nvPr>
        </p:nvSpPr>
        <p:spPr/>
        <p:txBody>
          <a:bodyPr/>
          <a:lstStyle/>
          <a:p>
            <a:r>
              <a:rPr lang="de-DE" dirty="0">
                <a:cs typeface="Arial" panose="020B0604020202020204" pitchFamily="34" charset="0"/>
              </a:rPr>
              <a:t>Reflexion und Professionalisierung</a:t>
            </a:r>
            <a:br>
              <a:rPr lang="de-DE" dirty="0">
                <a:cs typeface="Arial" panose="020B0604020202020204" pitchFamily="34" charset="0"/>
              </a:rPr>
            </a:br>
            <a:endParaRPr lang="de-DE" dirty="0">
              <a:cs typeface="Arial" panose="020B0604020202020204" pitchFamily="34" charset="0"/>
            </a:endParaRPr>
          </a:p>
        </p:txBody>
      </p:sp>
      <p:sp>
        <p:nvSpPr>
          <p:cNvPr id="3" name="Textplatzhalter 2">
            <a:extLst>
              <a:ext uri="{FF2B5EF4-FFF2-40B4-BE49-F238E27FC236}">
                <a16:creationId xmlns:a16="http://schemas.microsoft.com/office/drawing/2014/main" id="{F2D398D9-9866-4503-BD7C-65A063471C75}"/>
              </a:ext>
            </a:extLst>
          </p:cNvPr>
          <p:cNvSpPr>
            <a:spLocks noGrp="1"/>
          </p:cNvSpPr>
          <p:nvPr>
            <p:ph type="body" sz="quarter" idx="13"/>
          </p:nvPr>
        </p:nvSpPr>
        <p:spPr/>
        <p:txBody>
          <a:bodyPr/>
          <a:lstStyle/>
          <a:p>
            <a:r>
              <a:rPr lang="de-DE" dirty="0"/>
              <a:t>06</a:t>
            </a:r>
          </a:p>
        </p:txBody>
      </p:sp>
      <p:sp>
        <p:nvSpPr>
          <p:cNvPr id="4" name="Datumsplatzhalter 3">
            <a:extLst>
              <a:ext uri="{FF2B5EF4-FFF2-40B4-BE49-F238E27FC236}">
                <a16:creationId xmlns:a16="http://schemas.microsoft.com/office/drawing/2014/main" id="{A5538325-C98E-4CDB-BB5C-B88EF7B9C7AB}"/>
              </a:ext>
            </a:extLst>
          </p:cNvPr>
          <p:cNvSpPr>
            <a:spLocks noGrp="1"/>
          </p:cNvSpPr>
          <p:nvPr>
            <p:ph type="dt" sz="half" idx="14"/>
          </p:nvPr>
        </p:nvSpPr>
        <p:spPr/>
        <p:txBody>
          <a:bodyPr/>
          <a:lstStyle/>
          <a:p>
            <a:fld id="{962E2233-BC02-4692-A2EE-F8906B800895}" type="datetime1">
              <a:rPr lang="de-DE" smtClean="0">
                <a:cs typeface="Arial" panose="020B0604020202020204" pitchFamily="34" charset="0"/>
              </a:rPr>
              <a:t>08.10.2025</a:t>
            </a:fld>
            <a:endParaRPr lang="de-DE" dirty="0">
              <a:cs typeface="Arial" panose="020B0604020202020204" pitchFamily="34" charset="0"/>
            </a:endParaRPr>
          </a:p>
        </p:txBody>
      </p:sp>
    </p:spTree>
    <p:extLst>
      <p:ext uri="{BB962C8B-B14F-4D97-AF65-F5344CB8AC3E}">
        <p14:creationId xmlns:p14="http://schemas.microsoft.com/office/powerpoint/2010/main" val="278544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3CD10-BFC3-2E74-3138-D7E1F2C28B35}"/>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150DD47B-456C-9D29-2D62-6C8C67A56022}"/>
              </a:ext>
            </a:extLst>
          </p:cNvPr>
          <p:cNvSpPr>
            <a:spLocks noGrp="1"/>
          </p:cNvSpPr>
          <p:nvPr>
            <p:ph sz="half" idx="1"/>
          </p:nvPr>
        </p:nvSpPr>
        <p:spPr>
          <a:xfrm>
            <a:off x="686304" y="2384996"/>
            <a:ext cx="7802375" cy="2895789"/>
          </a:xfrm>
        </p:spPr>
        <p:txBody>
          <a:bodyPr/>
          <a:lstStyle/>
          <a:p>
            <a:r>
              <a:rPr lang="de-DE" sz="2000" dirty="0"/>
              <a:t>Wie hat meine Schule, wie haben meine Lehrkräfte mein Lernen unterstützt – was war hilfreich für mich? (2 Runden)</a:t>
            </a:r>
          </a:p>
          <a:p>
            <a:r>
              <a:rPr lang="de-DE" sz="2000" dirty="0"/>
              <a:t>Was hat mein schulisches Lernen behindert – welche Veränderungen hätte ich mir gewünscht? (2 Runden)</a:t>
            </a:r>
          </a:p>
        </p:txBody>
      </p:sp>
      <p:sp>
        <p:nvSpPr>
          <p:cNvPr id="3" name="Titel 2">
            <a:extLst>
              <a:ext uri="{FF2B5EF4-FFF2-40B4-BE49-F238E27FC236}">
                <a16:creationId xmlns:a16="http://schemas.microsoft.com/office/drawing/2014/main" id="{23469F4D-ECD7-868B-0779-5E14459F8FAF}"/>
              </a:ext>
            </a:extLst>
          </p:cNvPr>
          <p:cNvSpPr>
            <a:spLocks noGrp="1"/>
          </p:cNvSpPr>
          <p:nvPr>
            <p:ph type="title"/>
          </p:nvPr>
        </p:nvSpPr>
        <p:spPr>
          <a:xfrm>
            <a:off x="686305" y="491060"/>
            <a:ext cx="10954833" cy="575740"/>
          </a:xfrm>
        </p:spPr>
        <p:txBody>
          <a:bodyPr/>
          <a:lstStyle/>
          <a:p>
            <a:r>
              <a:rPr lang="de-DE" dirty="0">
                <a:cs typeface="Arial" panose="020B0604020202020204" pitchFamily="34" charset="0"/>
              </a:rPr>
              <a:t>Rückblick - </a:t>
            </a:r>
            <a:r>
              <a:rPr lang="de-DE" sz="3200" dirty="0"/>
              <a:t>Impromptu </a:t>
            </a:r>
            <a:r>
              <a:rPr lang="de-DE" sz="3200" dirty="0" err="1"/>
              <a:t>networking</a:t>
            </a:r>
            <a:br>
              <a:rPr lang="de-DE" sz="3200" dirty="0"/>
            </a:br>
            <a:endParaRPr lang="de-DE" dirty="0">
              <a:cs typeface="Arial" panose="020B0604020202020204" pitchFamily="34" charset="0"/>
            </a:endParaRPr>
          </a:p>
        </p:txBody>
      </p:sp>
      <p:sp>
        <p:nvSpPr>
          <p:cNvPr id="4" name="Datumsplatzhalter 3">
            <a:extLst>
              <a:ext uri="{FF2B5EF4-FFF2-40B4-BE49-F238E27FC236}">
                <a16:creationId xmlns:a16="http://schemas.microsoft.com/office/drawing/2014/main" id="{31659785-B414-F42A-A678-1DB79CAD7697}"/>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08.10.2025</a:t>
            </a:fld>
            <a:endParaRPr lang="de-DE" dirty="0">
              <a:cs typeface="Arial" panose="020B0604020202020204" pitchFamily="34" charset="0"/>
            </a:endParaRPr>
          </a:p>
        </p:txBody>
      </p:sp>
      <p:sp>
        <p:nvSpPr>
          <p:cNvPr id="5" name="Inhaltsplatzhalter 1">
            <a:extLst>
              <a:ext uri="{FF2B5EF4-FFF2-40B4-BE49-F238E27FC236}">
                <a16:creationId xmlns:a16="http://schemas.microsoft.com/office/drawing/2014/main" id="{4D5DF18F-2E46-19E3-1C85-2B10D9478DBF}"/>
              </a:ext>
            </a:extLst>
          </p:cNvPr>
          <p:cNvSpPr txBox="1">
            <a:spLocks/>
          </p:cNvSpPr>
          <p:nvPr/>
        </p:nvSpPr>
        <p:spPr>
          <a:xfrm>
            <a:off x="686304" y="1241348"/>
            <a:ext cx="8211633" cy="694132"/>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de-DE" sz="2000" dirty="0"/>
              <a:t>Meiner Erfahrungen als Schüler*in – tauschen Sie sich aus: </a:t>
            </a:r>
          </a:p>
        </p:txBody>
      </p:sp>
      <p:sp>
        <p:nvSpPr>
          <p:cNvPr id="6" name="Inhaltsplatzhalter 1">
            <a:extLst>
              <a:ext uri="{FF2B5EF4-FFF2-40B4-BE49-F238E27FC236}">
                <a16:creationId xmlns:a16="http://schemas.microsoft.com/office/drawing/2014/main" id="{721151CE-3579-4589-D740-E2ECC9FECBED}"/>
              </a:ext>
            </a:extLst>
          </p:cNvPr>
          <p:cNvSpPr txBox="1">
            <a:spLocks/>
          </p:cNvSpPr>
          <p:nvPr/>
        </p:nvSpPr>
        <p:spPr>
          <a:xfrm>
            <a:off x="686304" y="4207914"/>
            <a:ext cx="8211633" cy="694132"/>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de-DE" sz="2000" dirty="0"/>
              <a:t>Plenum: Wie können Sie diesen Blick zurück für Ihre Ausbildung nutzen?</a:t>
            </a:r>
          </a:p>
        </p:txBody>
      </p:sp>
      <p:pic>
        <p:nvPicPr>
          <p:cNvPr id="11" name="Grafik 10" descr="Ein Bild, das Kleidung, Person, Darstellung enthält.&#10;&#10;KI-generierte Inhalte können fehlerhaft sein.">
            <a:extLst>
              <a:ext uri="{FF2B5EF4-FFF2-40B4-BE49-F238E27FC236}">
                <a16:creationId xmlns:a16="http://schemas.microsoft.com/office/drawing/2014/main" id="{27D3D8F0-C78F-BDA6-9184-427DAAC77D82}"/>
              </a:ext>
            </a:extLst>
          </p:cNvPr>
          <p:cNvPicPr>
            <a:picLocks noChangeAspect="1"/>
          </p:cNvPicPr>
          <p:nvPr/>
        </p:nvPicPr>
        <p:blipFill>
          <a:blip r:embed="rId3"/>
          <a:stretch>
            <a:fillRect/>
          </a:stretch>
        </p:blipFill>
        <p:spPr>
          <a:xfrm>
            <a:off x="8488679" y="1390986"/>
            <a:ext cx="2829320" cy="2791215"/>
          </a:xfrm>
          <a:prstGeom prst="rect">
            <a:avLst/>
          </a:prstGeom>
        </p:spPr>
      </p:pic>
    </p:spTree>
    <p:extLst>
      <p:ext uri="{BB962C8B-B14F-4D97-AF65-F5344CB8AC3E}">
        <p14:creationId xmlns:p14="http://schemas.microsoft.com/office/powerpoint/2010/main" val="358500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65275-2D2F-C84D-B9B9-3E13B77A317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04108A30-9491-2A61-86F6-0D83E5C96EC1}"/>
              </a:ext>
            </a:extLst>
          </p:cNvPr>
          <p:cNvSpPr>
            <a:spLocks noGrp="1"/>
          </p:cNvSpPr>
          <p:nvPr>
            <p:ph type="title"/>
          </p:nvPr>
        </p:nvSpPr>
        <p:spPr>
          <a:xfrm>
            <a:off x="710022" y="451727"/>
            <a:ext cx="10954833" cy="659560"/>
          </a:xfrm>
        </p:spPr>
        <p:txBody>
          <a:bodyPr/>
          <a:lstStyle/>
          <a:p>
            <a:r>
              <a:rPr lang="de-DE" dirty="0">
                <a:latin typeface="+mj-lt"/>
                <a:cs typeface="Arial" panose="020B0604020202020204" pitchFamily="34" charset="0"/>
              </a:rPr>
              <a:t>Reflexion</a:t>
            </a:r>
          </a:p>
        </p:txBody>
      </p:sp>
      <p:sp>
        <p:nvSpPr>
          <p:cNvPr id="4" name="Datumsplatzhalter 3">
            <a:extLst>
              <a:ext uri="{FF2B5EF4-FFF2-40B4-BE49-F238E27FC236}">
                <a16:creationId xmlns:a16="http://schemas.microsoft.com/office/drawing/2014/main" id="{C7CA9DF3-C033-2636-5288-43CCBC15C3A9}"/>
              </a:ext>
            </a:extLst>
          </p:cNvPr>
          <p:cNvSpPr>
            <a:spLocks noGrp="1"/>
          </p:cNvSpPr>
          <p:nvPr>
            <p:ph type="dt" sz="half" idx="10"/>
          </p:nvPr>
        </p:nvSpPr>
        <p:spPr/>
        <p:txBody>
          <a:bodyPr/>
          <a:lstStyle/>
          <a:p>
            <a:fld id="{85D87A2C-633B-4F9B-B395-7A4263E5FC92}" type="datetime1">
              <a:rPr lang="de-DE" smtClean="0">
                <a:latin typeface="+mj-lt"/>
                <a:cs typeface="Arial" panose="020B0604020202020204" pitchFamily="34" charset="0"/>
              </a:rPr>
              <a:t>08.10.2025</a:t>
            </a:fld>
            <a:endParaRPr lang="de-DE" dirty="0">
              <a:latin typeface="+mj-lt"/>
              <a:cs typeface="Arial" panose="020B0604020202020204" pitchFamily="34" charset="0"/>
            </a:endParaRPr>
          </a:p>
        </p:txBody>
      </p:sp>
      <p:sp>
        <p:nvSpPr>
          <p:cNvPr id="8" name="Textfeld 7">
            <a:extLst>
              <a:ext uri="{FF2B5EF4-FFF2-40B4-BE49-F238E27FC236}">
                <a16:creationId xmlns:a16="http://schemas.microsoft.com/office/drawing/2014/main" id="{A97D50E4-6C7E-49E4-9DFB-6080CAF3376B}"/>
              </a:ext>
            </a:extLst>
          </p:cNvPr>
          <p:cNvSpPr txBox="1"/>
          <p:nvPr/>
        </p:nvSpPr>
        <p:spPr>
          <a:xfrm>
            <a:off x="710022" y="3546411"/>
            <a:ext cx="5805078" cy="1477328"/>
          </a:xfrm>
          <a:prstGeom prst="rect">
            <a:avLst/>
          </a:prstGeom>
          <a:noFill/>
        </p:spPr>
        <p:txBody>
          <a:bodyPr wrap="square">
            <a:spAutoFit/>
          </a:bodyPr>
          <a:lstStyle/>
          <a:p>
            <a:pPr algn="just"/>
            <a:r>
              <a:rPr lang="de-DE" dirty="0">
                <a:latin typeface="+mj-lt"/>
              </a:rPr>
              <a:t>Reflexion ist ein zentrales Merkmal erfahrungsbasierter Bildung und dient dazu, die Verbindung zwischen dem, was ein Schüler [Lernende] erlebt hat, und der Bedeutung/dem Lerneffekt, den er aus dieser Erfahrung gezogen hat, zu festigen (Denton, 2011)</a:t>
            </a:r>
          </a:p>
        </p:txBody>
      </p:sp>
      <p:sp>
        <p:nvSpPr>
          <p:cNvPr id="10" name="Textfeld 9">
            <a:extLst>
              <a:ext uri="{FF2B5EF4-FFF2-40B4-BE49-F238E27FC236}">
                <a16:creationId xmlns:a16="http://schemas.microsoft.com/office/drawing/2014/main" id="{BD0FFE68-3217-8B21-743C-2761016FD1B3}"/>
              </a:ext>
            </a:extLst>
          </p:cNvPr>
          <p:cNvSpPr txBox="1"/>
          <p:nvPr/>
        </p:nvSpPr>
        <p:spPr>
          <a:xfrm>
            <a:off x="710022" y="1280235"/>
            <a:ext cx="6096000" cy="1754326"/>
          </a:xfrm>
          <a:prstGeom prst="rect">
            <a:avLst/>
          </a:prstGeom>
          <a:noFill/>
        </p:spPr>
        <p:txBody>
          <a:bodyPr wrap="square">
            <a:spAutoFit/>
          </a:bodyPr>
          <a:lstStyle/>
          <a:p>
            <a:pPr algn="just"/>
            <a:r>
              <a:rPr lang="de-DE" dirty="0">
                <a:latin typeface="+mj-lt"/>
              </a:rPr>
              <a:t>Reflexion kommt vom lateinischen und bedeutet so viel wie zurückbeugen. Es meint das Rückblicken auf das, was passiert ist, um sich Erlebtes bewusst werden zu lassen, es differenziert zu betrachten und zu analysieren und so Erkenntnisse daraus zu gewinnen. (Pädagogische Hochschule Heidelberg)</a:t>
            </a:r>
          </a:p>
        </p:txBody>
      </p:sp>
      <p:sp>
        <p:nvSpPr>
          <p:cNvPr id="13" name="Sprechblase: oval 12">
            <a:extLst>
              <a:ext uri="{FF2B5EF4-FFF2-40B4-BE49-F238E27FC236}">
                <a16:creationId xmlns:a16="http://schemas.microsoft.com/office/drawing/2014/main" id="{3C8C8403-4289-F66A-1AA1-FD2DBEA1B653}"/>
              </a:ext>
            </a:extLst>
          </p:cNvPr>
          <p:cNvSpPr/>
          <p:nvPr/>
        </p:nvSpPr>
        <p:spPr>
          <a:xfrm rot="721303">
            <a:off x="7227436" y="1511873"/>
            <a:ext cx="4086129" cy="2275160"/>
          </a:xfrm>
          <a:prstGeom prst="wedgeEllipseCallou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solidFill>
                  <a:sysClr val="windowText" lastClr="000000"/>
                </a:solidFill>
                <a:latin typeface="+mj-lt"/>
              </a:rPr>
              <a:t>Murmelgruppen: </a:t>
            </a:r>
          </a:p>
          <a:p>
            <a:pPr algn="ctr"/>
            <a:r>
              <a:rPr lang="de-DE" dirty="0">
                <a:solidFill>
                  <a:sysClr val="windowText" lastClr="000000"/>
                </a:solidFill>
                <a:latin typeface="+mj-lt"/>
              </a:rPr>
              <a:t>Reflexion und Austausch zu Schulerfahrungen – gibt es einen Zusammenhang?</a:t>
            </a:r>
          </a:p>
        </p:txBody>
      </p:sp>
    </p:spTree>
    <p:extLst>
      <p:ext uri="{BB962C8B-B14F-4D97-AF65-F5344CB8AC3E}">
        <p14:creationId xmlns:p14="http://schemas.microsoft.com/office/powerpoint/2010/main" val="41340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4534ADD-00E4-4A96-A18B-6DEDE4936239}"/>
              </a:ext>
            </a:extLst>
          </p:cNvPr>
          <p:cNvSpPr>
            <a:spLocks noGrp="1"/>
          </p:cNvSpPr>
          <p:nvPr>
            <p:ph sz="half" idx="1"/>
          </p:nvPr>
        </p:nvSpPr>
        <p:spPr>
          <a:xfrm>
            <a:off x="623773" y="2427785"/>
            <a:ext cx="2599487" cy="2924587"/>
          </a:xfrm>
        </p:spPr>
        <p:txBody>
          <a:bodyPr/>
          <a:lstStyle/>
          <a:p>
            <a:pPr marL="0" indent="0" algn="just">
              <a:buNone/>
            </a:pPr>
            <a:r>
              <a:rPr lang="de-DE" dirty="0">
                <a:latin typeface="+mj-lt"/>
              </a:rPr>
              <a:t>Welchen Einfluss haben meine Erfahrungen als Schüler*in auf meine Berufswahlmotivation?</a:t>
            </a:r>
          </a:p>
          <a:p>
            <a:pPr marL="0" indent="0" algn="just">
              <a:buNone/>
            </a:pPr>
            <a:r>
              <a:rPr lang="de-DE" dirty="0">
                <a:latin typeface="+mj-lt"/>
              </a:rPr>
              <a:t>Bitte beantworten Sie Ihre Erkenntnisse individuell und halten sie diese im Portfolio fest. </a:t>
            </a:r>
          </a:p>
        </p:txBody>
      </p:sp>
      <p:sp>
        <p:nvSpPr>
          <p:cNvPr id="3" name="Titel 2">
            <a:extLst>
              <a:ext uri="{FF2B5EF4-FFF2-40B4-BE49-F238E27FC236}">
                <a16:creationId xmlns:a16="http://schemas.microsoft.com/office/drawing/2014/main" id="{FA01B08E-205B-4623-8AF6-6FA7F69951FB}"/>
              </a:ext>
            </a:extLst>
          </p:cNvPr>
          <p:cNvSpPr>
            <a:spLocks noGrp="1"/>
          </p:cNvSpPr>
          <p:nvPr>
            <p:ph type="title"/>
          </p:nvPr>
        </p:nvSpPr>
        <p:spPr/>
        <p:txBody>
          <a:bodyPr/>
          <a:lstStyle/>
          <a:p>
            <a:r>
              <a:rPr lang="de-DE" dirty="0">
                <a:latin typeface="+mj-lt"/>
                <a:cs typeface="Arial" panose="020B0604020202020204" pitchFamily="34" charset="0"/>
              </a:rPr>
              <a:t>Portfolioaufgaben</a:t>
            </a:r>
          </a:p>
        </p:txBody>
      </p:sp>
      <p:sp>
        <p:nvSpPr>
          <p:cNvPr id="4" name="Datumsplatzhalter 3">
            <a:extLst>
              <a:ext uri="{FF2B5EF4-FFF2-40B4-BE49-F238E27FC236}">
                <a16:creationId xmlns:a16="http://schemas.microsoft.com/office/drawing/2014/main" id="{2AF95BFB-2F46-4F7A-A1FE-83BFC040C95E}"/>
              </a:ext>
            </a:extLst>
          </p:cNvPr>
          <p:cNvSpPr>
            <a:spLocks noGrp="1"/>
          </p:cNvSpPr>
          <p:nvPr>
            <p:ph type="dt" sz="half" idx="10"/>
          </p:nvPr>
        </p:nvSpPr>
        <p:spPr/>
        <p:txBody>
          <a:bodyPr/>
          <a:lstStyle/>
          <a:p>
            <a:fld id="{85D87A2C-633B-4F9B-B395-7A4263E5FC92}" type="datetime1">
              <a:rPr lang="de-DE" smtClean="0">
                <a:latin typeface="+mj-lt"/>
                <a:cs typeface="Arial" panose="020B0604020202020204" pitchFamily="34" charset="0"/>
              </a:rPr>
              <a:t>08.10.2025</a:t>
            </a:fld>
            <a:endParaRPr lang="de-DE" dirty="0">
              <a:latin typeface="+mj-lt"/>
              <a:cs typeface="Arial" panose="020B0604020202020204" pitchFamily="34" charset="0"/>
            </a:endParaRPr>
          </a:p>
        </p:txBody>
      </p:sp>
      <p:pic>
        <p:nvPicPr>
          <p:cNvPr id="7" name="Grafik 6" descr="Ein Bild, das Text, Screenshot, Webseite, Website enthält.&#10;&#10;KI-generierte Inhalte können fehlerhaft sein.">
            <a:extLst>
              <a:ext uri="{FF2B5EF4-FFF2-40B4-BE49-F238E27FC236}">
                <a16:creationId xmlns:a16="http://schemas.microsoft.com/office/drawing/2014/main" id="{19AAE994-0C09-8D40-B102-AF98D5645E50}"/>
              </a:ext>
            </a:extLst>
          </p:cNvPr>
          <p:cNvPicPr>
            <a:picLocks noChangeAspect="1"/>
          </p:cNvPicPr>
          <p:nvPr/>
        </p:nvPicPr>
        <p:blipFill>
          <a:blip r:embed="rId3"/>
          <a:stretch>
            <a:fillRect/>
          </a:stretch>
        </p:blipFill>
        <p:spPr>
          <a:xfrm>
            <a:off x="4386642" y="1376751"/>
            <a:ext cx="7580250" cy="4104497"/>
          </a:xfrm>
          <a:prstGeom prst="rect">
            <a:avLst/>
          </a:prstGeom>
          <a:ln>
            <a:solidFill>
              <a:schemeClr val="accent1"/>
            </a:solidFill>
          </a:ln>
        </p:spPr>
      </p:pic>
      <p:sp>
        <p:nvSpPr>
          <p:cNvPr id="9" name="Rechteck 8">
            <a:extLst>
              <a:ext uri="{FF2B5EF4-FFF2-40B4-BE49-F238E27FC236}">
                <a16:creationId xmlns:a16="http://schemas.microsoft.com/office/drawing/2014/main" id="{2101B220-BFF7-5D3C-D452-6417D46443D1}"/>
              </a:ext>
            </a:extLst>
          </p:cNvPr>
          <p:cNvSpPr/>
          <p:nvPr/>
        </p:nvSpPr>
        <p:spPr>
          <a:xfrm>
            <a:off x="6466114" y="4659086"/>
            <a:ext cx="3211286" cy="822162"/>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cxnSp>
        <p:nvCxnSpPr>
          <p:cNvPr id="11" name="Verbinder: gewinkelt 10">
            <a:extLst>
              <a:ext uri="{FF2B5EF4-FFF2-40B4-BE49-F238E27FC236}">
                <a16:creationId xmlns:a16="http://schemas.microsoft.com/office/drawing/2014/main" id="{A04E39BD-37E3-B5C5-3FF2-A0F34960BE58}"/>
              </a:ext>
            </a:extLst>
          </p:cNvPr>
          <p:cNvCxnSpPr>
            <a:cxnSpLocks/>
            <a:stCxn id="9" idx="2"/>
          </p:cNvCxnSpPr>
          <p:nvPr/>
        </p:nvCxnSpPr>
        <p:spPr>
          <a:xfrm rot="5400000" flipH="1">
            <a:off x="5192340" y="2601832"/>
            <a:ext cx="1409991" cy="4348843"/>
          </a:xfrm>
          <a:prstGeom prst="bentConnector4">
            <a:avLst>
              <a:gd name="adj1" fmla="val -16213"/>
              <a:gd name="adj2" fmla="val 88987"/>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19" name="Grafik 18" descr="Ein Bild, das Grafiken, Clipart, Cartoon enthält.&#10;&#10;KI-generierte Inhalte können fehlerhaft sein.">
            <a:extLst>
              <a:ext uri="{FF2B5EF4-FFF2-40B4-BE49-F238E27FC236}">
                <a16:creationId xmlns:a16="http://schemas.microsoft.com/office/drawing/2014/main" id="{E00B33DE-9D09-9C6B-841F-066EA101B067}"/>
              </a:ext>
            </a:extLst>
          </p:cNvPr>
          <p:cNvPicPr>
            <a:picLocks noChangeAspect="1"/>
          </p:cNvPicPr>
          <p:nvPr/>
        </p:nvPicPr>
        <p:blipFill>
          <a:blip r:embed="rId4"/>
          <a:stretch>
            <a:fillRect/>
          </a:stretch>
        </p:blipFill>
        <p:spPr>
          <a:xfrm>
            <a:off x="623773" y="1098875"/>
            <a:ext cx="1326605" cy="1315992"/>
          </a:xfrm>
          <a:prstGeom prst="rect">
            <a:avLst/>
          </a:prstGeom>
        </p:spPr>
      </p:pic>
      <p:sp>
        <p:nvSpPr>
          <p:cNvPr id="6" name="Textfeld 5">
            <a:extLst>
              <a:ext uri="{FF2B5EF4-FFF2-40B4-BE49-F238E27FC236}">
                <a16:creationId xmlns:a16="http://schemas.microsoft.com/office/drawing/2014/main" id="{B15FD11F-2584-163A-1738-541CF89E2D05}"/>
              </a:ext>
            </a:extLst>
          </p:cNvPr>
          <p:cNvSpPr txBox="1"/>
          <p:nvPr/>
        </p:nvSpPr>
        <p:spPr>
          <a:xfrm>
            <a:off x="3032223" y="5740145"/>
            <a:ext cx="10289087" cy="400110"/>
          </a:xfrm>
          <a:prstGeom prst="rect">
            <a:avLst/>
          </a:prstGeom>
          <a:noFill/>
        </p:spPr>
        <p:txBody>
          <a:bodyPr wrap="square">
            <a:spAutoFit/>
          </a:bodyPr>
          <a:lstStyle/>
          <a:p>
            <a:r>
              <a:rPr lang="de-DE" sz="1000" dirty="0">
                <a:latin typeface="+mj-lt"/>
              </a:rPr>
              <a:t>Link Portfolio: </a:t>
            </a:r>
            <a:r>
              <a:rPr lang="de-DE" sz="1000" dirty="0">
                <a:latin typeface="+mj-lt"/>
                <a:hlinkClick r:id="rId5"/>
              </a:rPr>
              <a:t>https://zfl-lernen.de/online-kurs/praxisphasentransparenz/eop-digitaler-begleitkurs/portfolio-eop/?h5pPortfolioChapter=a447f118-a039-4b24-a259-65b8cfa39a9c&amp;h5pPortfolioToTop=true&amp;h5pPortfolioId=1170</a:t>
            </a:r>
            <a:r>
              <a:rPr lang="de-DE" sz="1000" dirty="0">
                <a:latin typeface="+mj-lt"/>
              </a:rPr>
              <a:t> </a:t>
            </a:r>
          </a:p>
        </p:txBody>
      </p:sp>
    </p:spTree>
    <p:extLst>
      <p:ext uri="{BB962C8B-B14F-4D97-AF65-F5344CB8AC3E}">
        <p14:creationId xmlns:p14="http://schemas.microsoft.com/office/powerpoint/2010/main" val="873063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8C55A0-4BAE-4B8F-A4F6-D4401374A3F0}"/>
              </a:ext>
            </a:extLst>
          </p:cNvPr>
          <p:cNvSpPr>
            <a:spLocks noGrp="1"/>
          </p:cNvSpPr>
          <p:nvPr>
            <p:ph type="title"/>
          </p:nvPr>
        </p:nvSpPr>
        <p:spPr/>
        <p:txBody>
          <a:bodyPr/>
          <a:lstStyle/>
          <a:p>
            <a:r>
              <a:rPr lang="de-DE" dirty="0">
                <a:cs typeface="Arial" panose="020B0604020202020204" pitchFamily="34" charset="0"/>
              </a:rPr>
              <a:t>Offene Fragen?</a:t>
            </a:r>
          </a:p>
        </p:txBody>
      </p:sp>
      <p:sp>
        <p:nvSpPr>
          <p:cNvPr id="3" name="Textplatzhalter 2">
            <a:extLst>
              <a:ext uri="{FF2B5EF4-FFF2-40B4-BE49-F238E27FC236}">
                <a16:creationId xmlns:a16="http://schemas.microsoft.com/office/drawing/2014/main" id="{D7E932F7-69CD-4D40-85AC-3750165F4C3C}"/>
              </a:ext>
            </a:extLst>
          </p:cNvPr>
          <p:cNvSpPr>
            <a:spLocks noGrp="1"/>
          </p:cNvSpPr>
          <p:nvPr>
            <p:ph type="body" sz="quarter" idx="13"/>
          </p:nvPr>
        </p:nvSpPr>
        <p:spPr/>
        <p:txBody>
          <a:bodyPr/>
          <a:lstStyle/>
          <a:p>
            <a:r>
              <a:rPr lang="de-DE" dirty="0"/>
              <a:t>07</a:t>
            </a:r>
          </a:p>
        </p:txBody>
      </p:sp>
      <p:sp>
        <p:nvSpPr>
          <p:cNvPr id="4" name="Datumsplatzhalter 3">
            <a:extLst>
              <a:ext uri="{FF2B5EF4-FFF2-40B4-BE49-F238E27FC236}">
                <a16:creationId xmlns:a16="http://schemas.microsoft.com/office/drawing/2014/main" id="{3A2E5A0C-93A8-432F-A884-369530FA3C9B}"/>
              </a:ext>
            </a:extLst>
          </p:cNvPr>
          <p:cNvSpPr>
            <a:spLocks noGrp="1"/>
          </p:cNvSpPr>
          <p:nvPr>
            <p:ph type="dt" sz="half" idx="14"/>
          </p:nvPr>
        </p:nvSpPr>
        <p:spPr/>
        <p:txBody>
          <a:bodyPr/>
          <a:lstStyle/>
          <a:p>
            <a:fld id="{962E2233-BC02-4692-A2EE-F8906B800895}" type="datetime1">
              <a:rPr lang="de-DE" smtClean="0">
                <a:cs typeface="Arial" panose="020B0604020202020204" pitchFamily="34" charset="0"/>
              </a:rPr>
              <a:t>08.10.2025</a:t>
            </a:fld>
            <a:endParaRPr lang="de-DE" dirty="0">
              <a:cs typeface="Arial" panose="020B0604020202020204" pitchFamily="34" charset="0"/>
            </a:endParaRPr>
          </a:p>
        </p:txBody>
      </p:sp>
    </p:spTree>
    <p:extLst>
      <p:ext uri="{BB962C8B-B14F-4D97-AF65-F5344CB8AC3E}">
        <p14:creationId xmlns:p14="http://schemas.microsoft.com/office/powerpoint/2010/main" val="867524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DB90F-E97F-1342-9401-025275F27341}"/>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D8DC9FA5-1D46-AE21-1BDB-3B7430DDF3C5}"/>
              </a:ext>
            </a:extLst>
          </p:cNvPr>
          <p:cNvSpPr>
            <a:spLocks noGrp="1"/>
          </p:cNvSpPr>
          <p:nvPr>
            <p:ph type="title"/>
          </p:nvPr>
        </p:nvSpPr>
        <p:spPr>
          <a:xfrm>
            <a:off x="2697985" y="692621"/>
            <a:ext cx="8335775" cy="877099"/>
          </a:xfrm>
        </p:spPr>
        <p:txBody>
          <a:bodyPr/>
          <a:lstStyle/>
          <a:p>
            <a:r>
              <a:rPr lang="de-DE" dirty="0">
                <a:cs typeface="Arial" panose="020B0604020202020204" pitchFamily="34" charset="0"/>
              </a:rPr>
              <a:t>Welche Fragen sind noch offen?</a:t>
            </a:r>
          </a:p>
        </p:txBody>
      </p:sp>
      <p:sp>
        <p:nvSpPr>
          <p:cNvPr id="4" name="Datumsplatzhalter 3">
            <a:extLst>
              <a:ext uri="{FF2B5EF4-FFF2-40B4-BE49-F238E27FC236}">
                <a16:creationId xmlns:a16="http://schemas.microsoft.com/office/drawing/2014/main" id="{12F7A0A7-DDE4-7AD0-51C9-804EC928F3A3}"/>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08.10.2025</a:t>
            </a:fld>
            <a:endParaRPr lang="de-DE" dirty="0">
              <a:cs typeface="Arial" panose="020B0604020202020204" pitchFamily="34" charset="0"/>
            </a:endParaRPr>
          </a:p>
        </p:txBody>
      </p:sp>
      <p:pic>
        <p:nvPicPr>
          <p:cNvPr id="2" name="Grafik 1" descr="Ein Bild, das Entwurf, Clipart, Darstellung, Design enthält.&#10;&#10;KI-generierte Inhalte können fehlerhaft sein.">
            <a:extLst>
              <a:ext uri="{FF2B5EF4-FFF2-40B4-BE49-F238E27FC236}">
                <a16:creationId xmlns:a16="http://schemas.microsoft.com/office/drawing/2014/main" id="{6AACD4AD-EC6B-4F1C-1DDA-3E0FEE992BF0}"/>
              </a:ext>
            </a:extLst>
          </p:cNvPr>
          <p:cNvPicPr>
            <a:picLocks noChangeAspect="1"/>
          </p:cNvPicPr>
          <p:nvPr/>
        </p:nvPicPr>
        <p:blipFill>
          <a:blip r:embed="rId3"/>
          <a:stretch>
            <a:fillRect/>
          </a:stretch>
        </p:blipFill>
        <p:spPr>
          <a:xfrm>
            <a:off x="3403786" y="1840091"/>
            <a:ext cx="4741919" cy="3502937"/>
          </a:xfrm>
          <a:prstGeom prst="rect">
            <a:avLst/>
          </a:prstGeom>
        </p:spPr>
      </p:pic>
    </p:spTree>
    <p:extLst>
      <p:ext uri="{BB962C8B-B14F-4D97-AF65-F5344CB8AC3E}">
        <p14:creationId xmlns:p14="http://schemas.microsoft.com/office/powerpoint/2010/main" val="152707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AA2F29B-99B8-E789-0443-7EF99819F270}"/>
              </a:ext>
            </a:extLst>
          </p:cNvPr>
          <p:cNvSpPr>
            <a:spLocks noGrp="1"/>
          </p:cNvSpPr>
          <p:nvPr>
            <p:ph type="title"/>
          </p:nvPr>
        </p:nvSpPr>
        <p:spPr>
          <a:xfrm>
            <a:off x="556765" y="289559"/>
            <a:ext cx="10954833" cy="475616"/>
          </a:xfrm>
        </p:spPr>
        <p:txBody>
          <a:bodyPr/>
          <a:lstStyle/>
          <a:p>
            <a:r>
              <a:rPr lang="de-DE" dirty="0"/>
              <a:t>Angebote des Beratungszentrums</a:t>
            </a:r>
          </a:p>
        </p:txBody>
      </p:sp>
      <p:sp>
        <p:nvSpPr>
          <p:cNvPr id="4" name="Datumsplatzhalter 3">
            <a:extLst>
              <a:ext uri="{FF2B5EF4-FFF2-40B4-BE49-F238E27FC236}">
                <a16:creationId xmlns:a16="http://schemas.microsoft.com/office/drawing/2014/main" id="{8578D600-EF53-31B2-0740-08E961D45BE0}"/>
              </a:ext>
            </a:extLst>
          </p:cNvPr>
          <p:cNvSpPr>
            <a:spLocks noGrp="1"/>
          </p:cNvSpPr>
          <p:nvPr>
            <p:ph type="dt" sz="half" idx="10"/>
          </p:nvPr>
        </p:nvSpPr>
        <p:spPr/>
        <p:txBody>
          <a:bodyPr/>
          <a:lstStyle/>
          <a:p>
            <a:fld id="{85D87A2C-633B-4F9B-B395-7A4263E5FC92}" type="datetime1">
              <a:rPr lang="de-DE" smtClean="0"/>
              <a:pPr/>
              <a:t>08.10.2025</a:t>
            </a:fld>
            <a:endParaRPr lang="de-DE" dirty="0"/>
          </a:p>
        </p:txBody>
      </p:sp>
      <p:graphicFrame>
        <p:nvGraphicFramePr>
          <p:cNvPr id="5" name="Objekt 4">
            <a:hlinkClick r:id="" action="ppaction://ole?verb=0"/>
            <a:extLst>
              <a:ext uri="{FF2B5EF4-FFF2-40B4-BE49-F238E27FC236}">
                <a16:creationId xmlns:a16="http://schemas.microsoft.com/office/drawing/2014/main" id="{C6ACDD8E-F28C-8C0C-7BB8-C1472D7AE7BB}"/>
              </a:ext>
            </a:extLst>
          </p:cNvPr>
          <p:cNvGraphicFramePr>
            <a:graphicFrameLocks noChangeAspect="1"/>
          </p:cNvGraphicFramePr>
          <p:nvPr>
            <p:extLst>
              <p:ext uri="{D42A27DB-BD31-4B8C-83A1-F6EECF244321}">
                <p14:modId xmlns:p14="http://schemas.microsoft.com/office/powerpoint/2010/main" val="698826454"/>
              </p:ext>
            </p:extLst>
          </p:nvPr>
        </p:nvGraphicFramePr>
        <p:xfrm>
          <a:off x="680402" y="765175"/>
          <a:ext cx="10599419" cy="5962173"/>
        </p:xfrm>
        <a:graphic>
          <a:graphicData uri="http://schemas.openxmlformats.org/presentationml/2006/ole">
            <mc:AlternateContent xmlns:mc="http://schemas.openxmlformats.org/markup-compatibility/2006">
              <mc:Choice xmlns:v="urn:schemas-microsoft-com:vml" Requires="v">
                <p:oleObj name="Presentation" r:id="rId2" imgW="9143962" imgH="5143505" progId="PowerPoint.Show.12">
                  <p:embed/>
                </p:oleObj>
              </mc:Choice>
              <mc:Fallback>
                <p:oleObj name="Presentation" r:id="rId2" imgW="9143962" imgH="5143505" progId="PowerPoint.Show.12">
                  <p:embed/>
                  <p:pic>
                    <p:nvPicPr>
                      <p:cNvPr id="0" name=""/>
                      <p:cNvPicPr/>
                      <p:nvPr/>
                    </p:nvPicPr>
                    <p:blipFill>
                      <a:blip r:embed="rId3"/>
                      <a:stretch>
                        <a:fillRect/>
                      </a:stretch>
                    </p:blipFill>
                    <p:spPr>
                      <a:xfrm>
                        <a:off x="680402" y="765175"/>
                        <a:ext cx="10599419" cy="5962173"/>
                      </a:xfrm>
                      <a:prstGeom prst="rect">
                        <a:avLst/>
                      </a:prstGeom>
                    </p:spPr>
                  </p:pic>
                </p:oleObj>
              </mc:Fallback>
            </mc:AlternateContent>
          </a:graphicData>
        </a:graphic>
      </p:graphicFrame>
    </p:spTree>
    <p:extLst>
      <p:ext uri="{BB962C8B-B14F-4D97-AF65-F5344CB8AC3E}">
        <p14:creationId xmlns:p14="http://schemas.microsoft.com/office/powerpoint/2010/main" val="1958393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6374A8E-C2C2-4040-8F4F-9EBB95A76AD7}"/>
              </a:ext>
            </a:extLst>
          </p:cNvPr>
          <p:cNvSpPr>
            <a:spLocks noGrp="1"/>
          </p:cNvSpPr>
          <p:nvPr>
            <p:ph sz="half" idx="1"/>
          </p:nvPr>
        </p:nvSpPr>
        <p:spPr>
          <a:xfrm>
            <a:off x="686305" y="1647278"/>
            <a:ext cx="10954833" cy="1781722"/>
          </a:xfrm>
        </p:spPr>
        <p:txBody>
          <a:bodyPr/>
          <a:lstStyle/>
          <a:p>
            <a:pPr marL="0" indent="0">
              <a:buNone/>
            </a:pPr>
            <a:r>
              <a:rPr lang="de-DE" sz="2000" dirty="0"/>
              <a:t>Name: </a:t>
            </a:r>
          </a:p>
          <a:p>
            <a:pPr marL="0" indent="0">
              <a:buNone/>
            </a:pPr>
            <a:r>
              <a:rPr lang="de-DE" sz="2000" dirty="0" err="1"/>
              <a:t>E-mail</a:t>
            </a:r>
            <a:r>
              <a:rPr lang="de-DE" sz="2000" dirty="0"/>
              <a:t>-Adresse: </a:t>
            </a:r>
          </a:p>
          <a:p>
            <a:pPr marL="0" indent="0">
              <a:buNone/>
            </a:pPr>
            <a:r>
              <a:rPr lang="de-DE" sz="2000" dirty="0" err="1"/>
              <a:t>UniKIM</a:t>
            </a:r>
            <a:r>
              <a:rPr lang="de-DE" sz="2000" dirty="0"/>
              <a:t>:</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p:txBody>
      </p:sp>
      <p:sp>
        <p:nvSpPr>
          <p:cNvPr id="3" name="Titel 2">
            <a:extLst>
              <a:ext uri="{FF2B5EF4-FFF2-40B4-BE49-F238E27FC236}">
                <a16:creationId xmlns:a16="http://schemas.microsoft.com/office/drawing/2014/main" id="{2BB2511F-4ECB-4F72-9C02-B270A771D5A2}"/>
              </a:ext>
            </a:extLst>
          </p:cNvPr>
          <p:cNvSpPr>
            <a:spLocks noGrp="1"/>
          </p:cNvSpPr>
          <p:nvPr>
            <p:ph type="title"/>
          </p:nvPr>
        </p:nvSpPr>
        <p:spPr>
          <a:xfrm>
            <a:off x="686305" y="491060"/>
            <a:ext cx="10954833" cy="667784"/>
          </a:xfrm>
        </p:spPr>
        <p:txBody>
          <a:bodyPr/>
          <a:lstStyle/>
          <a:p>
            <a:r>
              <a:rPr lang="de-DE" dirty="0">
                <a:cs typeface="Arial" panose="020B0604020202020204" pitchFamily="34" charset="0"/>
              </a:rPr>
              <a:t>Ihr Dozent / Ihre Dozentin</a:t>
            </a:r>
          </a:p>
        </p:txBody>
      </p:sp>
      <p:sp>
        <p:nvSpPr>
          <p:cNvPr id="4" name="Datumsplatzhalter 3">
            <a:extLst>
              <a:ext uri="{FF2B5EF4-FFF2-40B4-BE49-F238E27FC236}">
                <a16:creationId xmlns:a16="http://schemas.microsoft.com/office/drawing/2014/main" id="{16419008-31B5-42C9-A3F6-6644A3DCB343}"/>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08.10.2025</a:t>
            </a:fld>
            <a:endParaRPr lang="de-DE" dirty="0">
              <a:cs typeface="Arial" panose="020B0604020202020204" pitchFamily="34" charset="0"/>
            </a:endParaRPr>
          </a:p>
        </p:txBody>
      </p:sp>
    </p:spTree>
    <p:extLst>
      <p:ext uri="{BB962C8B-B14F-4D97-AF65-F5344CB8AC3E}">
        <p14:creationId xmlns:p14="http://schemas.microsoft.com/office/powerpoint/2010/main" val="3450192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91F3520-074C-435D-A2A3-4853D83C6EB0}"/>
              </a:ext>
            </a:extLst>
          </p:cNvPr>
          <p:cNvSpPr>
            <a:spLocks noGrp="1"/>
          </p:cNvSpPr>
          <p:nvPr>
            <p:ph sz="half" idx="1"/>
          </p:nvPr>
        </p:nvSpPr>
        <p:spPr>
          <a:xfrm>
            <a:off x="686305" y="1925433"/>
            <a:ext cx="10954833" cy="467748"/>
          </a:xfrm>
        </p:spPr>
        <p:txBody>
          <a:bodyPr/>
          <a:lstStyle/>
          <a:p>
            <a:pPr marL="0" indent="0">
              <a:buNone/>
            </a:pPr>
            <a:r>
              <a:rPr lang="de-DE" sz="2000" dirty="0"/>
              <a:t>Für alle Lehramtsstudierenden im Bachelor und Master </a:t>
            </a:r>
            <a:r>
              <a:rPr lang="de-DE" sz="2000" dirty="0" err="1"/>
              <a:t>of</a:t>
            </a:r>
            <a:r>
              <a:rPr lang="de-DE" sz="2000" dirty="0"/>
              <a:t> Education.</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p:txBody>
      </p:sp>
      <p:sp>
        <p:nvSpPr>
          <p:cNvPr id="3" name="Titel 2">
            <a:extLst>
              <a:ext uri="{FF2B5EF4-FFF2-40B4-BE49-F238E27FC236}">
                <a16:creationId xmlns:a16="http://schemas.microsoft.com/office/drawing/2014/main" id="{20BC30E9-5B59-4D30-9277-775B8D5D1AB8}"/>
              </a:ext>
            </a:extLst>
          </p:cNvPr>
          <p:cNvSpPr>
            <a:spLocks noGrp="1"/>
          </p:cNvSpPr>
          <p:nvPr>
            <p:ph type="title"/>
          </p:nvPr>
        </p:nvSpPr>
        <p:spPr/>
        <p:txBody>
          <a:bodyPr/>
          <a:lstStyle/>
          <a:p>
            <a:r>
              <a:rPr lang="de-DE" dirty="0">
                <a:cs typeface="Arial" panose="020B0604020202020204" pitchFamily="34" charset="0"/>
              </a:rPr>
              <a:t>ZfL auf Instagram &amp; LinkedIn</a:t>
            </a:r>
          </a:p>
        </p:txBody>
      </p:sp>
      <p:sp>
        <p:nvSpPr>
          <p:cNvPr id="4" name="Datumsplatzhalter 3">
            <a:extLst>
              <a:ext uri="{FF2B5EF4-FFF2-40B4-BE49-F238E27FC236}">
                <a16:creationId xmlns:a16="http://schemas.microsoft.com/office/drawing/2014/main" id="{1C245B67-58E9-4E44-B08D-DEF3AF462C59}"/>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08.10.2025</a:t>
            </a:fld>
            <a:endParaRPr lang="de-DE" dirty="0">
              <a:cs typeface="Arial" panose="020B0604020202020204" pitchFamily="34" charset="0"/>
            </a:endParaRPr>
          </a:p>
        </p:txBody>
      </p:sp>
      <p:grpSp>
        <p:nvGrpSpPr>
          <p:cNvPr id="10" name="Gruppieren 9">
            <a:extLst>
              <a:ext uri="{FF2B5EF4-FFF2-40B4-BE49-F238E27FC236}">
                <a16:creationId xmlns:a16="http://schemas.microsoft.com/office/drawing/2014/main" id="{2279CDA6-60ED-4DC6-94CF-A5E90CCF23D4}"/>
              </a:ext>
            </a:extLst>
          </p:cNvPr>
          <p:cNvGrpSpPr/>
          <p:nvPr/>
        </p:nvGrpSpPr>
        <p:grpSpPr>
          <a:xfrm>
            <a:off x="686305" y="2855126"/>
            <a:ext cx="5257325" cy="2313348"/>
            <a:chOff x="1928618" y="2928699"/>
            <a:chExt cx="5257325" cy="2313348"/>
          </a:xfrm>
        </p:grpSpPr>
        <p:pic>
          <p:nvPicPr>
            <p:cNvPr id="6" name="Grafik 5">
              <a:extLst>
                <a:ext uri="{FF2B5EF4-FFF2-40B4-BE49-F238E27FC236}">
                  <a16:creationId xmlns:a16="http://schemas.microsoft.com/office/drawing/2014/main" id="{17159304-3710-4CAE-B5AF-CF4D1A4721B1}"/>
                </a:ext>
              </a:extLst>
            </p:cNvPr>
            <p:cNvPicPr>
              <a:picLocks noChangeAspect="1"/>
            </p:cNvPicPr>
            <p:nvPr/>
          </p:nvPicPr>
          <p:blipFill>
            <a:blip r:embed="rId2"/>
            <a:stretch>
              <a:fillRect/>
            </a:stretch>
          </p:blipFill>
          <p:spPr>
            <a:xfrm>
              <a:off x="1928619" y="4241446"/>
              <a:ext cx="1000601" cy="1000601"/>
            </a:xfrm>
            <a:prstGeom prst="rect">
              <a:avLst/>
            </a:prstGeom>
          </p:spPr>
        </p:pic>
        <p:pic>
          <p:nvPicPr>
            <p:cNvPr id="8" name="Grafik 7">
              <a:extLst>
                <a:ext uri="{FF2B5EF4-FFF2-40B4-BE49-F238E27FC236}">
                  <a16:creationId xmlns:a16="http://schemas.microsoft.com/office/drawing/2014/main" id="{3CC4ABC1-F2F3-4CAF-A88D-89B6CC886BDB}"/>
                </a:ext>
              </a:extLst>
            </p:cNvPr>
            <p:cNvPicPr>
              <a:picLocks noChangeAspect="1"/>
            </p:cNvPicPr>
            <p:nvPr/>
          </p:nvPicPr>
          <p:blipFill>
            <a:blip r:embed="rId3"/>
            <a:stretch>
              <a:fillRect/>
            </a:stretch>
          </p:blipFill>
          <p:spPr>
            <a:xfrm>
              <a:off x="1928618" y="2928699"/>
              <a:ext cx="1000602" cy="1000602"/>
            </a:xfrm>
            <a:prstGeom prst="rect">
              <a:avLst/>
            </a:prstGeom>
          </p:spPr>
        </p:pic>
        <p:sp>
          <p:nvSpPr>
            <p:cNvPr id="9" name="Textfeld 8">
              <a:extLst>
                <a:ext uri="{FF2B5EF4-FFF2-40B4-BE49-F238E27FC236}">
                  <a16:creationId xmlns:a16="http://schemas.microsoft.com/office/drawing/2014/main" id="{5BA1C222-C460-40A3-98D3-925C08AC46D1}"/>
                </a:ext>
              </a:extLst>
            </p:cNvPr>
            <p:cNvSpPr txBox="1"/>
            <p:nvPr/>
          </p:nvSpPr>
          <p:spPr>
            <a:xfrm>
              <a:off x="3086908" y="3210722"/>
              <a:ext cx="4099035" cy="2031325"/>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hlinkClick r:id="rId4"/>
                </a:rPr>
                <a:t>https://www.instagram.com/zflkoeln/</a:t>
              </a: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hlinkClick r:id="rId5"/>
                </a:rPr>
                <a:t>www.linkedin.com/company/zflkoeln/</a:t>
              </a: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41692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1469E9C-4214-4A71-8976-0F646287B3EF}"/>
              </a:ext>
            </a:extLst>
          </p:cNvPr>
          <p:cNvSpPr>
            <a:spLocks noGrp="1"/>
          </p:cNvSpPr>
          <p:nvPr>
            <p:ph sz="half" idx="1"/>
          </p:nvPr>
        </p:nvSpPr>
        <p:spPr/>
        <p:txBody>
          <a:bodyPr/>
          <a:lstStyle/>
          <a:p>
            <a:pPr marL="457200" indent="-457200">
              <a:lnSpc>
                <a:spcPct val="150000"/>
              </a:lnSpc>
              <a:buFont typeface="+mj-lt"/>
              <a:buAutoNum type="arabicPeriod"/>
            </a:pPr>
            <a:r>
              <a:rPr lang="de-DE" dirty="0"/>
              <a:t>Schauen Sie sich im digitalen Begleitkurs im Bereich „Portfolio“ die beiden </a:t>
            </a:r>
            <a:r>
              <a:rPr lang="de-DE" dirty="0">
                <a:hlinkClick r:id="rId3"/>
              </a:rPr>
              <a:t>Screencasts zur Portfolioarbeit </a:t>
            </a:r>
            <a:r>
              <a:rPr lang="de-DE" dirty="0"/>
              <a:t>an. </a:t>
            </a:r>
            <a:r>
              <a:rPr lang="de-DE" u="sng" dirty="0"/>
              <a:t>Legen</a:t>
            </a:r>
            <a:r>
              <a:rPr lang="de-DE" dirty="0"/>
              <a:t> Sie im Anschluss daran Ihr </a:t>
            </a:r>
            <a:r>
              <a:rPr lang="de-DE" u="sng" dirty="0"/>
              <a:t>persönliches Portfolio an</a:t>
            </a:r>
            <a:r>
              <a:rPr lang="de-DE" dirty="0"/>
              <a:t> und schalten Sie es für </a:t>
            </a:r>
            <a:r>
              <a:rPr lang="de-DE" b="1" dirty="0" err="1">
                <a:solidFill>
                  <a:srgbClr val="FF0000"/>
                </a:solidFill>
              </a:rPr>
              <a:t>Unikim</a:t>
            </a:r>
            <a:r>
              <a:rPr lang="de-DE" b="1" dirty="0">
                <a:solidFill>
                  <a:srgbClr val="FF0000"/>
                </a:solidFill>
              </a:rPr>
              <a:t> einfügen </a:t>
            </a:r>
            <a:r>
              <a:rPr lang="de-DE" dirty="0"/>
              <a:t>frei.</a:t>
            </a:r>
            <a:br>
              <a:rPr lang="de-DE" dirty="0"/>
            </a:br>
            <a:endParaRPr lang="de-DE" dirty="0"/>
          </a:p>
          <a:p>
            <a:pPr marL="457200" indent="-457200">
              <a:lnSpc>
                <a:spcPct val="150000"/>
              </a:lnSpc>
              <a:buFont typeface="+mj-lt"/>
              <a:buAutoNum type="arabicPeriod"/>
            </a:pPr>
            <a:r>
              <a:rPr lang="de-DE" dirty="0"/>
              <a:t>Bearbeiten Sie die </a:t>
            </a:r>
            <a:r>
              <a:rPr lang="de-DE" u="sng" dirty="0"/>
              <a:t>Portfolio-Impulse </a:t>
            </a:r>
            <a:r>
              <a:rPr lang="de-DE" dirty="0"/>
              <a:t>zum Professionellen Habitus und laden Sie diese in Ihrem Portfolio hoch.</a:t>
            </a:r>
          </a:p>
          <a:p>
            <a:pPr marL="0" indent="0">
              <a:lnSpc>
                <a:spcPct val="150000"/>
              </a:lnSpc>
              <a:buNone/>
            </a:pPr>
            <a:endParaRPr lang="de-DE" dirty="0"/>
          </a:p>
          <a:p>
            <a:pPr marL="342900" indent="-342900">
              <a:lnSpc>
                <a:spcPct val="150000"/>
              </a:lnSpc>
              <a:buFont typeface="+mj-lt"/>
              <a:buAutoNum type="arabicPeriod"/>
            </a:pPr>
            <a:endParaRPr lang="de-DE" dirty="0"/>
          </a:p>
          <a:p>
            <a:pPr marL="342900" indent="-342900">
              <a:lnSpc>
                <a:spcPct val="150000"/>
              </a:lnSpc>
              <a:buFont typeface="+mj-lt"/>
              <a:buAutoNum type="arabicPeriod"/>
            </a:pPr>
            <a:endParaRPr lang="de-DE" dirty="0"/>
          </a:p>
        </p:txBody>
      </p:sp>
      <p:sp>
        <p:nvSpPr>
          <p:cNvPr id="3" name="Titel 2">
            <a:extLst>
              <a:ext uri="{FF2B5EF4-FFF2-40B4-BE49-F238E27FC236}">
                <a16:creationId xmlns:a16="http://schemas.microsoft.com/office/drawing/2014/main" id="{5358F5FA-13E7-4504-BB47-6AD308A50979}"/>
              </a:ext>
            </a:extLst>
          </p:cNvPr>
          <p:cNvSpPr>
            <a:spLocks noGrp="1"/>
          </p:cNvSpPr>
          <p:nvPr>
            <p:ph type="title"/>
          </p:nvPr>
        </p:nvSpPr>
        <p:spPr/>
        <p:txBody>
          <a:bodyPr/>
          <a:lstStyle/>
          <a:p>
            <a:r>
              <a:rPr lang="de-DE" dirty="0">
                <a:cs typeface="Arial" panose="020B0604020202020204" pitchFamily="34" charset="0"/>
              </a:rPr>
              <a:t>„Hausaufgaben“</a:t>
            </a:r>
          </a:p>
        </p:txBody>
      </p:sp>
      <p:sp>
        <p:nvSpPr>
          <p:cNvPr id="4" name="Datumsplatzhalter 3">
            <a:extLst>
              <a:ext uri="{FF2B5EF4-FFF2-40B4-BE49-F238E27FC236}">
                <a16:creationId xmlns:a16="http://schemas.microsoft.com/office/drawing/2014/main" id="{05609E68-0363-4A32-B798-EAF4E90E6065}"/>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08.10.2025</a:t>
            </a:fld>
            <a:endParaRPr lang="de-DE" dirty="0">
              <a:cs typeface="Arial" panose="020B0604020202020204" pitchFamily="34" charset="0"/>
            </a:endParaRPr>
          </a:p>
        </p:txBody>
      </p:sp>
    </p:spTree>
    <p:extLst>
      <p:ext uri="{BB962C8B-B14F-4D97-AF65-F5344CB8AC3E}">
        <p14:creationId xmlns:p14="http://schemas.microsoft.com/office/powerpoint/2010/main" val="2734098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ACF5FCE-D126-4E6D-A9EE-0A6EF2EAA282}"/>
              </a:ext>
            </a:extLst>
          </p:cNvPr>
          <p:cNvSpPr>
            <a:spLocks noGrp="1"/>
          </p:cNvSpPr>
          <p:nvPr>
            <p:ph sz="half" idx="1"/>
          </p:nvPr>
        </p:nvSpPr>
        <p:spPr>
          <a:xfrm>
            <a:off x="1467355" y="3510165"/>
            <a:ext cx="9293086" cy="1395697"/>
          </a:xfrm>
        </p:spPr>
        <p:txBody>
          <a:bodyPr/>
          <a:lstStyle/>
          <a:p>
            <a:pPr marL="0" indent="0">
              <a:buNone/>
              <a:defRPr/>
            </a:pPr>
            <a:r>
              <a:rPr lang="de-DE" sz="2400" dirty="0"/>
              <a:t>10-Finger-Handabfrage:</a:t>
            </a:r>
          </a:p>
          <a:p>
            <a:pPr marL="0" indent="0">
              <a:buNone/>
              <a:defRPr/>
            </a:pPr>
            <a:r>
              <a:rPr lang="de-DE" sz="2400" dirty="0"/>
              <a:t>Auf einer Skala von 1 – 10, wie viel Energie haben Sie jetzt noch?</a:t>
            </a:r>
          </a:p>
          <a:p>
            <a:pPr>
              <a:defRPr/>
            </a:pPr>
            <a:endParaRPr lang="de-DE" sz="2400" dirty="0"/>
          </a:p>
          <a:p>
            <a:pPr>
              <a:defRPr/>
            </a:pPr>
            <a:endParaRPr lang="de-DE" sz="2400" dirty="0"/>
          </a:p>
        </p:txBody>
      </p:sp>
      <p:sp>
        <p:nvSpPr>
          <p:cNvPr id="3" name="Titel 2">
            <a:extLst>
              <a:ext uri="{FF2B5EF4-FFF2-40B4-BE49-F238E27FC236}">
                <a16:creationId xmlns:a16="http://schemas.microsoft.com/office/drawing/2014/main" id="{EA18B208-451B-4619-893D-E206392B6EBF}"/>
              </a:ext>
            </a:extLst>
          </p:cNvPr>
          <p:cNvSpPr>
            <a:spLocks noGrp="1"/>
          </p:cNvSpPr>
          <p:nvPr>
            <p:ph type="title"/>
          </p:nvPr>
        </p:nvSpPr>
        <p:spPr>
          <a:xfrm>
            <a:off x="1467355" y="821668"/>
            <a:ext cx="10954833" cy="595356"/>
          </a:xfrm>
        </p:spPr>
        <p:txBody>
          <a:bodyPr/>
          <a:lstStyle/>
          <a:p>
            <a:r>
              <a:rPr lang="de-DE" dirty="0">
                <a:cs typeface="Arial" panose="020B0604020202020204" pitchFamily="34" charset="0"/>
              </a:rPr>
              <a:t>Check-Out</a:t>
            </a:r>
          </a:p>
        </p:txBody>
      </p:sp>
      <p:sp>
        <p:nvSpPr>
          <p:cNvPr id="4" name="Datumsplatzhalter 3">
            <a:extLst>
              <a:ext uri="{FF2B5EF4-FFF2-40B4-BE49-F238E27FC236}">
                <a16:creationId xmlns:a16="http://schemas.microsoft.com/office/drawing/2014/main" id="{435D1F93-6343-4CFF-8B41-D82893550A15}"/>
              </a:ext>
            </a:extLst>
          </p:cNvPr>
          <p:cNvSpPr>
            <a:spLocks noGrp="1"/>
          </p:cNvSpPr>
          <p:nvPr>
            <p:ph type="dt" sz="half" idx="10"/>
          </p:nvPr>
        </p:nvSpPr>
        <p:spPr>
          <a:xfrm>
            <a:off x="7676227" y="6323366"/>
            <a:ext cx="1221711" cy="244830"/>
          </a:xfrm>
        </p:spPr>
        <p:txBody>
          <a:bodyPr/>
          <a:lstStyle/>
          <a:p>
            <a:fld id="{85D87A2C-633B-4F9B-B395-7A4263E5FC92}" type="datetime1">
              <a:rPr lang="de-DE" smtClean="0">
                <a:cs typeface="Arial" panose="020B0604020202020204" pitchFamily="34" charset="0"/>
              </a:rPr>
              <a:pPr/>
              <a:t>08.10.2025</a:t>
            </a:fld>
            <a:endParaRPr lang="de-DE" dirty="0">
              <a:cs typeface="Arial" panose="020B0604020202020204" pitchFamily="34" charset="0"/>
            </a:endParaRPr>
          </a:p>
        </p:txBody>
      </p:sp>
      <p:sp>
        <p:nvSpPr>
          <p:cNvPr id="5" name="Fußzeilenplatzhalter 4">
            <a:extLst>
              <a:ext uri="{FF2B5EF4-FFF2-40B4-BE49-F238E27FC236}">
                <a16:creationId xmlns:a16="http://schemas.microsoft.com/office/drawing/2014/main" id="{D915E069-8312-4F07-862C-87260D892A24}"/>
              </a:ext>
            </a:extLst>
          </p:cNvPr>
          <p:cNvSpPr>
            <a:spLocks noGrp="1"/>
          </p:cNvSpPr>
          <p:nvPr>
            <p:ph type="ftr" sz="quarter" idx="11"/>
          </p:nvPr>
        </p:nvSpPr>
        <p:spPr>
          <a:xfrm>
            <a:off x="4072128" y="6323366"/>
            <a:ext cx="3596668" cy="244830"/>
          </a:xfrm>
          <a:prstGeom prst="rect">
            <a:avLst/>
          </a:prstGeom>
        </p:spPr>
        <p:txBody>
          <a:bodyPr vert="horz" lIns="0" tIns="0" rIns="0" bIns="0" rtlCol="0" anchor="ctr" anchorCtr="0"/>
          <a:lstStyle>
            <a:defPPr>
              <a:defRPr lang="de-DE"/>
            </a:defPPr>
            <a:lvl1pPr marL="0" algn="l" defTabSz="914400" rtl="0" eaLnBrk="1" latinLnBrk="0" hangingPunct="1">
              <a:defRPr sz="1050" b="0" i="0" kern="1200">
                <a:solidFill>
                  <a:schemeClr val="bg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Institut / Lehrstuhl / Dezernat </a:t>
            </a:r>
          </a:p>
        </p:txBody>
      </p:sp>
      <p:pic>
        <p:nvPicPr>
          <p:cNvPr id="8" name="Grafik 7" descr="Ein Bild, das Screenshot, Rechteck, Diagramm, Design enthält.&#10;&#10;KI-generierte Inhalte können fehlerhaft sein.">
            <a:extLst>
              <a:ext uri="{FF2B5EF4-FFF2-40B4-BE49-F238E27FC236}">
                <a16:creationId xmlns:a16="http://schemas.microsoft.com/office/drawing/2014/main" id="{0550FB8E-6868-C200-21ED-215C0F739B01}"/>
              </a:ext>
            </a:extLst>
          </p:cNvPr>
          <p:cNvPicPr>
            <a:picLocks noChangeAspect="1"/>
          </p:cNvPicPr>
          <p:nvPr/>
        </p:nvPicPr>
        <p:blipFill>
          <a:blip r:embed="rId3"/>
          <a:stretch>
            <a:fillRect/>
          </a:stretch>
        </p:blipFill>
        <p:spPr>
          <a:xfrm>
            <a:off x="6574125" y="484137"/>
            <a:ext cx="2717311" cy="3217047"/>
          </a:xfrm>
          <a:prstGeom prst="rect">
            <a:avLst/>
          </a:prstGeom>
        </p:spPr>
      </p:pic>
    </p:spTree>
    <p:extLst>
      <p:ext uri="{BB962C8B-B14F-4D97-AF65-F5344CB8AC3E}">
        <p14:creationId xmlns:p14="http://schemas.microsoft.com/office/powerpoint/2010/main" val="1295895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descr="Ein Bild, das Kleidung, Tanz, Zeichnung, Frau enthält.&#10;&#10;KI-generierte Inhalte können fehlerhaft sein.">
            <a:extLst>
              <a:ext uri="{FF2B5EF4-FFF2-40B4-BE49-F238E27FC236}">
                <a16:creationId xmlns:a16="http://schemas.microsoft.com/office/drawing/2014/main" id="{1C281EC3-1501-FA04-7B69-AD271471677E}"/>
              </a:ext>
            </a:extLst>
          </p:cNvPr>
          <p:cNvPicPr>
            <a:picLocks noChangeAspect="1"/>
          </p:cNvPicPr>
          <p:nvPr/>
        </p:nvPicPr>
        <p:blipFill>
          <a:blip r:embed="rId3"/>
          <a:stretch>
            <a:fillRect/>
          </a:stretch>
        </p:blipFill>
        <p:spPr>
          <a:xfrm>
            <a:off x="7991299" y="740293"/>
            <a:ext cx="4001424" cy="4212820"/>
          </a:xfrm>
          <a:prstGeom prst="rect">
            <a:avLst/>
          </a:prstGeom>
        </p:spPr>
      </p:pic>
      <p:sp>
        <p:nvSpPr>
          <p:cNvPr id="2" name="Inhaltsplatzhalter 1">
            <a:extLst>
              <a:ext uri="{FF2B5EF4-FFF2-40B4-BE49-F238E27FC236}">
                <a16:creationId xmlns:a16="http://schemas.microsoft.com/office/drawing/2014/main" id="{1C1956A7-A671-5DC4-EE3F-06E0804CCF16}"/>
              </a:ext>
            </a:extLst>
          </p:cNvPr>
          <p:cNvSpPr>
            <a:spLocks noGrp="1"/>
          </p:cNvSpPr>
          <p:nvPr>
            <p:ph sz="half" idx="1"/>
          </p:nvPr>
        </p:nvSpPr>
        <p:spPr>
          <a:xfrm>
            <a:off x="686305" y="1504328"/>
            <a:ext cx="4812287" cy="360567"/>
          </a:xfrm>
        </p:spPr>
        <p:txBody>
          <a:bodyPr/>
          <a:lstStyle/>
          <a:p>
            <a:pPr marL="0" indent="0">
              <a:buNone/>
            </a:pPr>
            <a:r>
              <a:rPr lang="de-DE" dirty="0">
                <a:latin typeface="Arial" panose="020B0604020202020204" pitchFamily="34" charset="0"/>
                <a:cs typeface="Arial" panose="020B0604020202020204" pitchFamily="34" charset="0"/>
              </a:rPr>
              <a:t>Bilden Sie eine Gruppe wenn</a:t>
            </a:r>
          </a:p>
        </p:txBody>
      </p:sp>
      <p:sp>
        <p:nvSpPr>
          <p:cNvPr id="3" name="Titel 2">
            <a:extLst>
              <a:ext uri="{FF2B5EF4-FFF2-40B4-BE49-F238E27FC236}">
                <a16:creationId xmlns:a16="http://schemas.microsoft.com/office/drawing/2014/main" id="{E88D361E-82D9-3DC7-0AF9-0E2062203AA2}"/>
              </a:ext>
            </a:extLst>
          </p:cNvPr>
          <p:cNvSpPr>
            <a:spLocks noGrp="1"/>
          </p:cNvSpPr>
          <p:nvPr>
            <p:ph type="title"/>
          </p:nvPr>
        </p:nvSpPr>
        <p:spPr>
          <a:xfrm>
            <a:off x="686305" y="493294"/>
            <a:ext cx="10954833" cy="757989"/>
          </a:xfrm>
        </p:spPr>
        <p:txBody>
          <a:bodyPr/>
          <a:lstStyle/>
          <a:p>
            <a:r>
              <a:rPr lang="de-DE" dirty="0">
                <a:latin typeface="Arial" panose="020B0604020202020204" pitchFamily="34" charset="0"/>
                <a:cs typeface="Arial" panose="020B0604020202020204" pitchFamily="34" charset="0"/>
              </a:rPr>
              <a:t>Soziometrische Übung zum Multikollektivismus</a:t>
            </a:r>
          </a:p>
        </p:txBody>
      </p:sp>
      <p:sp>
        <p:nvSpPr>
          <p:cNvPr id="4" name="Datumsplatzhalter 3">
            <a:extLst>
              <a:ext uri="{FF2B5EF4-FFF2-40B4-BE49-F238E27FC236}">
                <a16:creationId xmlns:a16="http://schemas.microsoft.com/office/drawing/2014/main" id="{92F914CE-4FFE-FD0C-45CA-619016EB65F8}"/>
              </a:ext>
            </a:extLst>
          </p:cNvPr>
          <p:cNvSpPr>
            <a:spLocks noGrp="1"/>
          </p:cNvSpPr>
          <p:nvPr>
            <p:ph type="dt" sz="half" idx="10"/>
          </p:nvPr>
        </p:nvSpPr>
        <p:spPr/>
        <p:txBody>
          <a:bodyPr/>
          <a:lstStyle/>
          <a:p>
            <a:fld id="{85D87A2C-633B-4F9B-B395-7A4263E5FC92}" type="datetime1">
              <a:rPr lang="de-DE" smtClean="0"/>
              <a:t>08.10.2025</a:t>
            </a:fld>
            <a:endParaRPr lang="de-DE" dirty="0"/>
          </a:p>
        </p:txBody>
      </p:sp>
      <p:sp>
        <p:nvSpPr>
          <p:cNvPr id="5" name="Inhaltsplatzhalter 1">
            <a:extLst>
              <a:ext uri="{FF2B5EF4-FFF2-40B4-BE49-F238E27FC236}">
                <a16:creationId xmlns:a16="http://schemas.microsoft.com/office/drawing/2014/main" id="{7787F21E-1698-16DC-2F65-2E6151ABE43B}"/>
              </a:ext>
            </a:extLst>
          </p:cNvPr>
          <p:cNvSpPr txBox="1">
            <a:spLocks/>
          </p:cNvSpPr>
          <p:nvPr/>
        </p:nvSpPr>
        <p:spPr>
          <a:xfrm>
            <a:off x="991103" y="2037562"/>
            <a:ext cx="4324610" cy="360567"/>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latin typeface="Arial" panose="020B0604020202020204" pitchFamily="34" charset="0"/>
                <a:cs typeface="Arial" panose="020B0604020202020204" pitchFamily="34" charset="0"/>
              </a:rPr>
              <a:t>Sie in Köln geboren wurden</a:t>
            </a:r>
          </a:p>
        </p:txBody>
      </p:sp>
      <p:sp>
        <p:nvSpPr>
          <p:cNvPr id="6" name="Inhaltsplatzhalter 1">
            <a:extLst>
              <a:ext uri="{FF2B5EF4-FFF2-40B4-BE49-F238E27FC236}">
                <a16:creationId xmlns:a16="http://schemas.microsoft.com/office/drawing/2014/main" id="{5796E898-2F0D-6005-4832-D49F29067C0A}"/>
              </a:ext>
            </a:extLst>
          </p:cNvPr>
          <p:cNvSpPr txBox="1">
            <a:spLocks/>
          </p:cNvSpPr>
          <p:nvPr/>
        </p:nvSpPr>
        <p:spPr>
          <a:xfrm>
            <a:off x="991103" y="2570796"/>
            <a:ext cx="4665986" cy="360567"/>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latin typeface="Arial" panose="020B0604020202020204" pitchFamily="34" charset="0"/>
                <a:cs typeface="Arial" panose="020B0604020202020204" pitchFamily="34" charset="0"/>
              </a:rPr>
              <a:t>Sie aktuell in Köln leben</a:t>
            </a:r>
          </a:p>
        </p:txBody>
      </p:sp>
      <p:sp>
        <p:nvSpPr>
          <p:cNvPr id="7" name="Inhaltsplatzhalter 1">
            <a:extLst>
              <a:ext uri="{FF2B5EF4-FFF2-40B4-BE49-F238E27FC236}">
                <a16:creationId xmlns:a16="http://schemas.microsoft.com/office/drawing/2014/main" id="{3803BD7F-0970-5794-0355-4DF88B488E95}"/>
              </a:ext>
            </a:extLst>
          </p:cNvPr>
          <p:cNvSpPr txBox="1">
            <a:spLocks/>
          </p:cNvSpPr>
          <p:nvPr/>
        </p:nvSpPr>
        <p:spPr>
          <a:xfrm>
            <a:off x="991102" y="3637264"/>
            <a:ext cx="6685125" cy="360567"/>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latin typeface="Arial" panose="020B0604020202020204" pitchFamily="34" charset="0"/>
                <a:cs typeface="Arial" panose="020B0604020202020204" pitchFamily="34" charset="0"/>
              </a:rPr>
              <a:t>Sie ältere Geschwister haben</a:t>
            </a:r>
          </a:p>
        </p:txBody>
      </p:sp>
      <p:sp>
        <p:nvSpPr>
          <p:cNvPr id="8" name="Inhaltsplatzhalter 1">
            <a:extLst>
              <a:ext uri="{FF2B5EF4-FFF2-40B4-BE49-F238E27FC236}">
                <a16:creationId xmlns:a16="http://schemas.microsoft.com/office/drawing/2014/main" id="{375031AF-71F6-A0DC-0257-31F99A5F95EA}"/>
              </a:ext>
            </a:extLst>
          </p:cNvPr>
          <p:cNvSpPr txBox="1">
            <a:spLocks/>
          </p:cNvSpPr>
          <p:nvPr/>
        </p:nvSpPr>
        <p:spPr>
          <a:xfrm>
            <a:off x="991101" y="3104030"/>
            <a:ext cx="5568195" cy="360567"/>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latin typeface="Arial" panose="020B0604020202020204" pitchFamily="34" charset="0"/>
                <a:cs typeface="Arial" panose="020B0604020202020204" pitchFamily="34" charset="0"/>
              </a:rPr>
              <a:t>Sie in diesem Jahr Abitur gemacht haben</a:t>
            </a:r>
          </a:p>
        </p:txBody>
      </p:sp>
      <p:sp>
        <p:nvSpPr>
          <p:cNvPr id="9" name="Inhaltsplatzhalter 1">
            <a:extLst>
              <a:ext uri="{FF2B5EF4-FFF2-40B4-BE49-F238E27FC236}">
                <a16:creationId xmlns:a16="http://schemas.microsoft.com/office/drawing/2014/main" id="{2BC10832-0775-E777-88A4-6D4281F7D771}"/>
              </a:ext>
            </a:extLst>
          </p:cNvPr>
          <p:cNvSpPr txBox="1">
            <a:spLocks/>
          </p:cNvSpPr>
          <p:nvPr/>
        </p:nvSpPr>
        <p:spPr>
          <a:xfrm>
            <a:off x="991103" y="4170498"/>
            <a:ext cx="8274818" cy="360567"/>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latin typeface="Arial" panose="020B0604020202020204" pitchFamily="34" charset="0"/>
                <a:cs typeface="Arial" panose="020B0604020202020204" pitchFamily="34" charset="0"/>
              </a:rPr>
              <a:t>mindestens ein Elternteil von Ihnen nicht in Deutschland geboren wurde</a:t>
            </a:r>
          </a:p>
        </p:txBody>
      </p:sp>
      <p:sp>
        <p:nvSpPr>
          <p:cNvPr id="10" name="Inhaltsplatzhalter 1">
            <a:extLst>
              <a:ext uri="{FF2B5EF4-FFF2-40B4-BE49-F238E27FC236}">
                <a16:creationId xmlns:a16="http://schemas.microsoft.com/office/drawing/2014/main" id="{45859938-8227-2DD1-1361-330BAD0A5796}"/>
              </a:ext>
            </a:extLst>
          </p:cNvPr>
          <p:cNvSpPr txBox="1">
            <a:spLocks/>
          </p:cNvSpPr>
          <p:nvPr/>
        </p:nvSpPr>
        <p:spPr>
          <a:xfrm>
            <a:off x="991103" y="4703731"/>
            <a:ext cx="5787650" cy="360567"/>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latin typeface="Arial" panose="020B0604020202020204" pitchFamily="34" charset="0"/>
                <a:cs typeface="Arial" panose="020B0604020202020204" pitchFamily="34" charset="0"/>
              </a:rPr>
              <a:t>Sie in diesem Semester Ihr EOP machen</a:t>
            </a:r>
          </a:p>
        </p:txBody>
      </p:sp>
    </p:spTree>
    <p:extLst>
      <p:ext uri="{BB962C8B-B14F-4D97-AF65-F5344CB8AC3E}">
        <p14:creationId xmlns:p14="http://schemas.microsoft.com/office/powerpoint/2010/main" val="45993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07F97AB-D3EE-41A3-9927-F1BBB09E7485}"/>
              </a:ext>
            </a:extLst>
          </p:cNvPr>
          <p:cNvSpPr>
            <a:spLocks noGrp="1"/>
          </p:cNvSpPr>
          <p:nvPr>
            <p:ph type="title"/>
          </p:nvPr>
        </p:nvSpPr>
        <p:spPr/>
        <p:txBody>
          <a:bodyPr/>
          <a:lstStyle/>
          <a:p>
            <a:r>
              <a:rPr lang="de-DE" dirty="0">
                <a:cs typeface="Arial" panose="020B0604020202020204" pitchFamily="34" charset="0"/>
              </a:rPr>
              <a:t>Vorstellungsrunde</a:t>
            </a:r>
          </a:p>
        </p:txBody>
      </p:sp>
      <p:sp>
        <p:nvSpPr>
          <p:cNvPr id="4" name="Datumsplatzhalter 3">
            <a:extLst>
              <a:ext uri="{FF2B5EF4-FFF2-40B4-BE49-F238E27FC236}">
                <a16:creationId xmlns:a16="http://schemas.microsoft.com/office/drawing/2014/main" id="{64A251AE-7A98-4599-AB57-56A1E6F31D32}"/>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08.10.2025</a:t>
            </a:fld>
            <a:endParaRPr lang="de-DE" dirty="0">
              <a:cs typeface="Arial" panose="020B0604020202020204" pitchFamily="34" charset="0"/>
            </a:endParaRPr>
          </a:p>
        </p:txBody>
      </p:sp>
      <p:sp>
        <p:nvSpPr>
          <p:cNvPr id="5" name="Inhaltsplatzhalter 1">
            <a:extLst>
              <a:ext uri="{FF2B5EF4-FFF2-40B4-BE49-F238E27FC236}">
                <a16:creationId xmlns:a16="http://schemas.microsoft.com/office/drawing/2014/main" id="{2E72FE01-73C2-11EB-1A52-9ACCEB6A424E}"/>
              </a:ext>
            </a:extLst>
          </p:cNvPr>
          <p:cNvSpPr txBox="1">
            <a:spLocks/>
          </p:cNvSpPr>
          <p:nvPr/>
        </p:nvSpPr>
        <p:spPr bwMode="auto">
          <a:xfrm>
            <a:off x="686305" y="1913709"/>
            <a:ext cx="10954833" cy="4167393"/>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lbert Sans" pitchFamily="2" charset="0"/>
                <a:ea typeface="+mn-ea"/>
                <a:cs typeface="Albert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de-DE" dirty="0">
                <a:latin typeface="Arial" panose="020B0604020202020204" pitchFamily="34" charset="0"/>
                <a:cs typeface="Arial" panose="020B0604020202020204" pitchFamily="34" charset="0"/>
              </a:rPr>
              <a:t>Stellen Sie sich gerne in kurz vor, indem Sie allen ...</a:t>
            </a:r>
            <a:br>
              <a:rPr lang="de-DE" dirty="0">
                <a:latin typeface="Arial" panose="020B0604020202020204" pitchFamily="34" charset="0"/>
                <a:cs typeface="Arial" panose="020B0604020202020204" pitchFamily="34" charset="0"/>
              </a:rPr>
            </a:br>
            <a:endParaRPr lang="de-DE" dirty="0">
              <a:latin typeface="Arial" panose="020B0604020202020204" pitchFamily="34" charset="0"/>
              <a:cs typeface="Arial" panose="020B0604020202020204" pitchFamily="34" charset="0"/>
            </a:endParaRPr>
          </a:p>
          <a:p>
            <a:pPr lvl="1">
              <a:defRPr/>
            </a:pPr>
            <a:r>
              <a:rPr lang="de-DE" dirty="0">
                <a:latin typeface="Arial" panose="020B0604020202020204" pitchFamily="34" charset="0"/>
                <a:cs typeface="Arial" panose="020B0604020202020204" pitchFamily="34" charset="0"/>
              </a:rPr>
              <a:t>Ihren Namen,</a:t>
            </a:r>
            <a:br>
              <a:rPr lang="de-DE" dirty="0">
                <a:latin typeface="Arial" panose="020B0604020202020204" pitchFamily="34" charset="0"/>
                <a:cs typeface="Arial" panose="020B0604020202020204" pitchFamily="34" charset="0"/>
              </a:rPr>
            </a:br>
            <a:endParaRPr lang="de-DE" dirty="0">
              <a:latin typeface="Arial" panose="020B0604020202020204" pitchFamily="34" charset="0"/>
              <a:cs typeface="Arial" panose="020B0604020202020204" pitchFamily="34" charset="0"/>
            </a:endParaRPr>
          </a:p>
          <a:p>
            <a:pPr lvl="1">
              <a:defRPr/>
            </a:pPr>
            <a:r>
              <a:rPr lang="de-DE" dirty="0">
                <a:latin typeface="Arial" panose="020B0604020202020204" pitchFamily="34" charset="0"/>
                <a:cs typeface="Arial" panose="020B0604020202020204" pitchFamily="34" charset="0"/>
              </a:rPr>
              <a:t>Ihre studierten Fächer &amp; Ihre Schulform,</a:t>
            </a:r>
            <a:br>
              <a:rPr lang="de-DE" dirty="0">
                <a:latin typeface="Arial" panose="020B0604020202020204" pitchFamily="34" charset="0"/>
                <a:cs typeface="Arial" panose="020B0604020202020204" pitchFamily="34" charset="0"/>
              </a:rPr>
            </a:br>
            <a:endParaRPr lang="de-DE" dirty="0">
              <a:latin typeface="Arial" panose="020B0604020202020204" pitchFamily="34" charset="0"/>
              <a:cs typeface="Arial" panose="020B0604020202020204" pitchFamily="34" charset="0"/>
            </a:endParaRPr>
          </a:p>
          <a:p>
            <a:pPr lvl="1">
              <a:defRPr/>
            </a:pPr>
            <a:r>
              <a:rPr lang="de-DE" dirty="0">
                <a:latin typeface="Arial" panose="020B0604020202020204" pitchFamily="34" charset="0"/>
                <a:cs typeface="Arial" panose="020B0604020202020204" pitchFamily="34" charset="0"/>
              </a:rPr>
              <a:t>und in einem Satz Ihre Erwartung an das EOP-Modul</a:t>
            </a:r>
            <a:br>
              <a:rPr lang="de-DE" dirty="0">
                <a:latin typeface="Arial" panose="020B0604020202020204" pitchFamily="34" charset="0"/>
                <a:cs typeface="Arial" panose="020B0604020202020204" pitchFamily="34" charset="0"/>
              </a:rPr>
            </a:br>
            <a:endParaRPr lang="de-DE"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de-DE" dirty="0">
                <a:latin typeface="Arial" panose="020B0604020202020204" pitchFamily="34" charset="0"/>
                <a:cs typeface="Arial" panose="020B0604020202020204" pitchFamily="34" charset="0"/>
              </a:rPr>
              <a:t>… mitteilen.</a:t>
            </a:r>
          </a:p>
          <a:p>
            <a:pPr>
              <a:defRPr/>
            </a:pPr>
            <a:endParaRPr lang="de-DE" dirty="0">
              <a:latin typeface="Arial" panose="020B0604020202020204" pitchFamily="34" charset="0"/>
              <a:cs typeface="Arial" panose="020B0604020202020204" pitchFamily="34" charset="0"/>
            </a:endParaRPr>
          </a:p>
        </p:txBody>
      </p:sp>
      <p:pic>
        <p:nvPicPr>
          <p:cNvPr id="10" name="Grafik 9" descr="Ein Bild, das Kleidung, Menschliches Gesicht, Lächeln, Clipart enthält.&#10;&#10;KI-generierte Inhalte können fehlerhaft sein.">
            <a:extLst>
              <a:ext uri="{FF2B5EF4-FFF2-40B4-BE49-F238E27FC236}">
                <a16:creationId xmlns:a16="http://schemas.microsoft.com/office/drawing/2014/main" id="{CBC0C851-CA9A-FA18-BFB9-60640175A457}"/>
              </a:ext>
            </a:extLst>
          </p:cNvPr>
          <p:cNvPicPr>
            <a:picLocks noChangeAspect="1"/>
          </p:cNvPicPr>
          <p:nvPr/>
        </p:nvPicPr>
        <p:blipFill>
          <a:blip r:embed="rId3"/>
          <a:stretch>
            <a:fillRect/>
          </a:stretch>
        </p:blipFill>
        <p:spPr>
          <a:xfrm>
            <a:off x="6510021" y="1375381"/>
            <a:ext cx="4247513" cy="3548555"/>
          </a:xfrm>
          <a:prstGeom prst="rect">
            <a:avLst/>
          </a:prstGeom>
        </p:spPr>
      </p:pic>
    </p:spTree>
    <p:extLst>
      <p:ext uri="{BB962C8B-B14F-4D97-AF65-F5344CB8AC3E}">
        <p14:creationId xmlns:p14="http://schemas.microsoft.com/office/powerpoint/2010/main" val="2957163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A0A321-A167-41AD-A6C6-93700D2C0AFF}"/>
              </a:ext>
            </a:extLst>
          </p:cNvPr>
          <p:cNvSpPr>
            <a:spLocks noGrp="1"/>
          </p:cNvSpPr>
          <p:nvPr>
            <p:ph type="title"/>
          </p:nvPr>
        </p:nvSpPr>
        <p:spPr/>
        <p:txBody>
          <a:bodyPr/>
          <a:lstStyle/>
          <a:p>
            <a:r>
              <a:rPr lang="de-DE" dirty="0">
                <a:cs typeface="Arial" panose="020B0604020202020204" pitchFamily="34" charset="0"/>
              </a:rPr>
              <a:t>Das </a:t>
            </a:r>
            <a:r>
              <a:rPr lang="de-DE" dirty="0" err="1">
                <a:cs typeface="Arial" panose="020B0604020202020204" pitchFamily="34" charset="0"/>
              </a:rPr>
              <a:t>eop</a:t>
            </a:r>
            <a:r>
              <a:rPr lang="de-DE" dirty="0">
                <a:cs typeface="Arial" panose="020B0604020202020204" pitchFamily="34" charset="0"/>
              </a:rPr>
              <a:t>-Begleitseminar</a:t>
            </a:r>
          </a:p>
        </p:txBody>
      </p:sp>
      <p:sp>
        <p:nvSpPr>
          <p:cNvPr id="3" name="Textplatzhalter 2">
            <a:extLst>
              <a:ext uri="{FF2B5EF4-FFF2-40B4-BE49-F238E27FC236}">
                <a16:creationId xmlns:a16="http://schemas.microsoft.com/office/drawing/2014/main" id="{4EC5297C-D4D7-46AC-BBA7-00535F22912B}"/>
              </a:ext>
            </a:extLst>
          </p:cNvPr>
          <p:cNvSpPr>
            <a:spLocks noGrp="1"/>
          </p:cNvSpPr>
          <p:nvPr>
            <p:ph type="body" sz="quarter" idx="13"/>
          </p:nvPr>
        </p:nvSpPr>
        <p:spPr/>
        <p:txBody>
          <a:bodyPr/>
          <a:lstStyle/>
          <a:p>
            <a:r>
              <a:rPr lang="de-DE" dirty="0"/>
              <a:t>02</a:t>
            </a:r>
          </a:p>
        </p:txBody>
      </p:sp>
      <p:sp>
        <p:nvSpPr>
          <p:cNvPr id="4" name="Datumsplatzhalter 3">
            <a:extLst>
              <a:ext uri="{FF2B5EF4-FFF2-40B4-BE49-F238E27FC236}">
                <a16:creationId xmlns:a16="http://schemas.microsoft.com/office/drawing/2014/main" id="{632DEC0A-A490-43FE-A3E8-9CEC58AA326A}"/>
              </a:ext>
            </a:extLst>
          </p:cNvPr>
          <p:cNvSpPr>
            <a:spLocks noGrp="1"/>
          </p:cNvSpPr>
          <p:nvPr>
            <p:ph type="dt" sz="half" idx="14"/>
          </p:nvPr>
        </p:nvSpPr>
        <p:spPr/>
        <p:txBody>
          <a:bodyPr/>
          <a:lstStyle/>
          <a:p>
            <a:fld id="{962E2233-BC02-4692-A2EE-F8906B800895}" type="datetime1">
              <a:rPr lang="de-DE" smtClean="0">
                <a:cs typeface="Arial" panose="020B0604020202020204" pitchFamily="34" charset="0"/>
              </a:rPr>
              <a:t>08.10.2025</a:t>
            </a:fld>
            <a:endParaRPr lang="de-DE" dirty="0">
              <a:cs typeface="Arial" panose="020B0604020202020204" pitchFamily="34" charset="0"/>
            </a:endParaRPr>
          </a:p>
        </p:txBody>
      </p:sp>
    </p:spTree>
    <p:extLst>
      <p:ext uri="{BB962C8B-B14F-4D97-AF65-F5344CB8AC3E}">
        <p14:creationId xmlns:p14="http://schemas.microsoft.com/office/powerpoint/2010/main" val="246167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55FA8E8-E795-45BB-A2D6-EA055C180712}"/>
              </a:ext>
            </a:extLst>
          </p:cNvPr>
          <p:cNvSpPr>
            <a:spLocks noGrp="1"/>
          </p:cNvSpPr>
          <p:nvPr>
            <p:ph sz="half" idx="1"/>
          </p:nvPr>
        </p:nvSpPr>
        <p:spPr>
          <a:xfrm>
            <a:off x="686304" y="1706690"/>
            <a:ext cx="10954833" cy="4167393"/>
          </a:xfrm>
        </p:spPr>
        <p:txBody>
          <a:bodyPr/>
          <a:lstStyle/>
          <a:p>
            <a:pPr marL="0" indent="0" algn="ctr">
              <a:buNone/>
            </a:pPr>
            <a:r>
              <a:rPr lang="de-DE" b="1" dirty="0"/>
              <a:t>Das ZfL bietet in verschiedenen Projekten die Möglichkeit, das EOP zu absolvieren.</a:t>
            </a:r>
          </a:p>
          <a:p>
            <a:pPr marL="0" indent="0">
              <a:buNone/>
            </a:pPr>
            <a:endParaRPr lang="de-DE" sz="2200" b="1" dirty="0">
              <a:solidFill>
                <a:schemeClr val="bg2"/>
              </a:solidFill>
            </a:endParaRPr>
          </a:p>
          <a:p>
            <a:pPr marL="0" indent="0">
              <a:buNone/>
            </a:pPr>
            <a:r>
              <a:rPr lang="de-DE" sz="2200" b="1" dirty="0">
                <a:solidFill>
                  <a:schemeClr val="bg2"/>
                </a:solidFill>
              </a:rPr>
              <a:t>                             </a:t>
            </a:r>
          </a:p>
          <a:p>
            <a:pPr marL="0" indent="0">
              <a:buNone/>
            </a:pPr>
            <a:endParaRPr lang="de-DE" sz="2200" b="1" dirty="0">
              <a:solidFill>
                <a:schemeClr val="bg2"/>
              </a:solidFill>
            </a:endParaRPr>
          </a:p>
          <a:p>
            <a:pPr marL="0" indent="0">
              <a:buNone/>
            </a:pPr>
            <a:r>
              <a:rPr lang="de-DE" sz="3500" b="1" dirty="0">
                <a:solidFill>
                  <a:schemeClr val="bg2"/>
                </a:solidFill>
              </a:rPr>
              <a:t>               Willkommen bei</a:t>
            </a:r>
            <a:endParaRPr lang="de-DE" sz="3500" dirty="0"/>
          </a:p>
          <a:p>
            <a:pPr marL="0" indent="0">
              <a:buNone/>
            </a:pPr>
            <a:endParaRPr lang="de-DE" dirty="0"/>
          </a:p>
          <a:p>
            <a:pPr marL="0" indent="0">
              <a:buNone/>
            </a:pPr>
            <a:endParaRPr lang="de-DE" dirty="0"/>
          </a:p>
          <a:p>
            <a:pPr marL="0" indent="0">
              <a:buNone/>
            </a:pPr>
            <a:endParaRPr lang="de-DE" dirty="0"/>
          </a:p>
        </p:txBody>
      </p:sp>
      <p:sp>
        <p:nvSpPr>
          <p:cNvPr id="3" name="Titel 2">
            <a:extLst>
              <a:ext uri="{FF2B5EF4-FFF2-40B4-BE49-F238E27FC236}">
                <a16:creationId xmlns:a16="http://schemas.microsoft.com/office/drawing/2014/main" id="{D9DBE7C0-74EA-49AD-9A01-564598243174}"/>
              </a:ext>
            </a:extLst>
          </p:cNvPr>
          <p:cNvSpPr>
            <a:spLocks noGrp="1"/>
          </p:cNvSpPr>
          <p:nvPr>
            <p:ph type="title"/>
          </p:nvPr>
        </p:nvSpPr>
        <p:spPr/>
        <p:txBody>
          <a:bodyPr/>
          <a:lstStyle/>
          <a:p>
            <a:r>
              <a:rPr lang="de-DE" dirty="0">
                <a:cs typeface="Arial" panose="020B0604020202020204" pitchFamily="34" charset="0"/>
              </a:rPr>
              <a:t>Das EOP – Alternative: Projekte</a:t>
            </a:r>
          </a:p>
        </p:txBody>
      </p:sp>
      <p:sp>
        <p:nvSpPr>
          <p:cNvPr id="4" name="Datumsplatzhalter 3">
            <a:extLst>
              <a:ext uri="{FF2B5EF4-FFF2-40B4-BE49-F238E27FC236}">
                <a16:creationId xmlns:a16="http://schemas.microsoft.com/office/drawing/2014/main" id="{E82210EE-F3EB-435B-81DD-1A209FB1E066}"/>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08.10.2025</a:t>
            </a:fld>
            <a:endParaRPr lang="de-DE" dirty="0">
              <a:cs typeface="Arial" panose="020B0604020202020204" pitchFamily="34" charset="0"/>
            </a:endParaRPr>
          </a:p>
        </p:txBody>
      </p:sp>
      <p:pic>
        <p:nvPicPr>
          <p:cNvPr id="5" name="Grafik 4">
            <a:extLst>
              <a:ext uri="{FF2B5EF4-FFF2-40B4-BE49-F238E27FC236}">
                <a16:creationId xmlns:a16="http://schemas.microsoft.com/office/drawing/2014/main" id="{D3F1BFAD-7239-B14A-BDB9-A660B319EE4A}"/>
              </a:ext>
            </a:extLst>
          </p:cNvPr>
          <p:cNvPicPr>
            <a:picLocks noChangeAspect="1"/>
          </p:cNvPicPr>
          <p:nvPr/>
        </p:nvPicPr>
        <p:blipFill>
          <a:blip r:embed="rId3"/>
          <a:stretch/>
        </p:blipFill>
        <p:spPr bwMode="auto">
          <a:xfrm>
            <a:off x="6096000" y="3119120"/>
            <a:ext cx="3610944" cy="1556738"/>
          </a:xfrm>
          <a:prstGeom prst="rect">
            <a:avLst/>
          </a:prstGeom>
        </p:spPr>
      </p:pic>
      <p:sp>
        <p:nvSpPr>
          <p:cNvPr id="7" name="Textfeld 6">
            <a:extLst>
              <a:ext uri="{FF2B5EF4-FFF2-40B4-BE49-F238E27FC236}">
                <a16:creationId xmlns:a16="http://schemas.microsoft.com/office/drawing/2014/main" id="{C6B6AB48-EAE7-DD05-DFFB-DEB0A2A04B39}"/>
              </a:ext>
            </a:extLst>
          </p:cNvPr>
          <p:cNvSpPr txBox="1"/>
          <p:nvPr/>
        </p:nvSpPr>
        <p:spPr>
          <a:xfrm>
            <a:off x="1838960" y="5287701"/>
            <a:ext cx="9011920" cy="646331"/>
          </a:xfrm>
          <a:prstGeom prst="rect">
            <a:avLst/>
          </a:prstGeom>
          <a:noFill/>
        </p:spPr>
        <p:txBody>
          <a:bodyPr wrap="square">
            <a:spAutoFit/>
          </a:bodyPr>
          <a:lstStyle/>
          <a:p>
            <a:r>
              <a:rPr lang="de-DE" b="1" dirty="0">
                <a:solidFill>
                  <a:schemeClr val="bg2"/>
                </a:solidFill>
                <a:hlinkClick r:id="rId4"/>
              </a:rPr>
              <a:t>https://zfl.uni-koeln.de/praxisphasen/projekte/prompt-bildungsteilhabe-staerken</a:t>
            </a:r>
            <a:endParaRPr lang="de-DE" b="1" dirty="0">
              <a:solidFill>
                <a:schemeClr val="bg2"/>
              </a:solidFill>
            </a:endParaRPr>
          </a:p>
          <a:p>
            <a:endParaRPr lang="de-DE" b="1" dirty="0">
              <a:solidFill>
                <a:schemeClr val="bg2"/>
              </a:solidFill>
            </a:endParaRPr>
          </a:p>
        </p:txBody>
      </p:sp>
    </p:spTree>
    <p:extLst>
      <p:ext uri="{BB962C8B-B14F-4D97-AF65-F5344CB8AC3E}">
        <p14:creationId xmlns:p14="http://schemas.microsoft.com/office/powerpoint/2010/main" val="3163967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4ACEFF85-51A8-4DF8-B5ED-F433085BF54B}"/>
              </a:ext>
            </a:extLst>
          </p:cNvPr>
          <p:cNvSpPr>
            <a:spLocks noGrp="1"/>
          </p:cNvSpPr>
          <p:nvPr>
            <p:ph type="ctrTitle"/>
          </p:nvPr>
        </p:nvSpPr>
        <p:spPr>
          <a:xfrm>
            <a:off x="4462212" y="1762021"/>
            <a:ext cx="7522029" cy="2133241"/>
          </a:xfrm>
        </p:spPr>
        <p:txBody>
          <a:bodyPr/>
          <a:lstStyle/>
          <a:p>
            <a:pPr algn="ctr"/>
            <a:r>
              <a:rPr lang="de-DE" dirty="0"/>
              <a:t>Bildungsteilhabe stärken im Praktikum- </a:t>
            </a:r>
            <a:br>
              <a:rPr lang="de-DE" dirty="0"/>
            </a:br>
            <a:r>
              <a:rPr lang="de-DE" dirty="0"/>
              <a:t>Sei Dabei!</a:t>
            </a:r>
          </a:p>
        </p:txBody>
      </p:sp>
      <p:sp>
        <p:nvSpPr>
          <p:cNvPr id="11" name="Untertitel 10">
            <a:extLst>
              <a:ext uri="{FF2B5EF4-FFF2-40B4-BE49-F238E27FC236}">
                <a16:creationId xmlns:a16="http://schemas.microsoft.com/office/drawing/2014/main" id="{72AA3709-7964-4DD8-AB39-1F377BB56E03}"/>
              </a:ext>
            </a:extLst>
          </p:cNvPr>
          <p:cNvSpPr>
            <a:spLocks noGrp="1"/>
          </p:cNvSpPr>
          <p:nvPr>
            <p:ph type="subTitle" idx="1"/>
          </p:nvPr>
        </p:nvSpPr>
        <p:spPr>
          <a:xfrm>
            <a:off x="4866947" y="4285507"/>
            <a:ext cx="6712561" cy="2718586"/>
          </a:xfrm>
        </p:spPr>
        <p:txBody>
          <a:bodyPr/>
          <a:lstStyle/>
          <a:p>
            <a:pPr algn="just"/>
            <a:r>
              <a:rPr lang="de-DE" sz="2000" dirty="0">
                <a:solidFill>
                  <a:srgbClr val="264A60"/>
                </a:solidFill>
                <a:latin typeface="Arial" panose="020B0604020202020204" pitchFamily="34" charset="0"/>
                <a:ea typeface="Aptos" panose="020B0004020202020204" pitchFamily="34" charset="0"/>
              </a:rPr>
              <a:t>„Aus studentischer Sicht ist das Programm mit das Beste, was man sich für den zukünftigen Lehrberuf wünschen kann. Ich hoffe sehr, dass das Programm eines Tages das (reguläre) BFP und das EOP ersetzen wird (…)“ (Student*in Alumni-Befragung 2023)</a:t>
            </a:r>
            <a:endParaRPr lang="de-DE" sz="2000" dirty="0"/>
          </a:p>
          <a:p>
            <a:endParaRPr lang="de-DE" dirty="0"/>
          </a:p>
        </p:txBody>
      </p:sp>
      <p:pic>
        <p:nvPicPr>
          <p:cNvPr id="2" name="Bild 7" descr="WEICHENSTELLUNG_RGB_1.jpg">
            <a:extLst>
              <a:ext uri="{FF2B5EF4-FFF2-40B4-BE49-F238E27FC236}">
                <a16:creationId xmlns:a16="http://schemas.microsoft.com/office/drawing/2014/main" id="{2803B103-BF17-1AC3-7936-BBF3A91F2633}"/>
              </a:ext>
            </a:extLst>
          </p:cNvPr>
          <p:cNvPicPr>
            <a:picLocks noChangeAspect="1"/>
          </p:cNvPicPr>
          <p:nvPr/>
        </p:nvPicPr>
        <p:blipFill>
          <a:blip r:embed="rId2">
            <a:clrChange>
              <a:clrFrom>
                <a:srgbClr val="FFFFFF"/>
              </a:clrFrom>
              <a:clrTo>
                <a:srgbClr val="FFFFFF">
                  <a:alpha val="0"/>
                </a:srgbClr>
              </a:clrTo>
            </a:clrChange>
          </a:blip>
          <a:stretch/>
        </p:blipFill>
        <p:spPr bwMode="auto">
          <a:xfrm>
            <a:off x="522545" y="2012041"/>
            <a:ext cx="3821181" cy="2133241"/>
          </a:xfrm>
          <a:prstGeom prst="rect">
            <a:avLst/>
          </a:prstGeom>
        </p:spPr>
      </p:pic>
      <p:pic>
        <p:nvPicPr>
          <p:cNvPr id="3" name="Grafik 2">
            <a:extLst>
              <a:ext uri="{FF2B5EF4-FFF2-40B4-BE49-F238E27FC236}">
                <a16:creationId xmlns:a16="http://schemas.microsoft.com/office/drawing/2014/main" id="{8A4E64EF-BD48-ABE6-CCD4-2C11F6B5B7FD}"/>
              </a:ext>
            </a:extLst>
          </p:cNvPr>
          <p:cNvPicPr>
            <a:picLocks noChangeAspect="1"/>
          </p:cNvPicPr>
          <p:nvPr/>
        </p:nvPicPr>
        <p:blipFill>
          <a:blip r:embed="rId3"/>
          <a:stretch/>
        </p:blipFill>
        <p:spPr bwMode="auto">
          <a:xfrm>
            <a:off x="404059" y="3895262"/>
            <a:ext cx="4058155" cy="1749538"/>
          </a:xfrm>
          <a:prstGeom prst="rect">
            <a:avLst/>
          </a:prstGeom>
        </p:spPr>
      </p:pic>
    </p:spTree>
    <p:extLst>
      <p:ext uri="{BB962C8B-B14F-4D97-AF65-F5344CB8AC3E}">
        <p14:creationId xmlns:p14="http://schemas.microsoft.com/office/powerpoint/2010/main" val="2208112093"/>
      </p:ext>
    </p:extLst>
  </p:cSld>
  <p:clrMapOvr>
    <a:masterClrMapping/>
  </p:clrMapOvr>
</p:sld>
</file>

<file path=ppt/theme/theme1.xml><?xml version="1.0" encoding="utf-8"?>
<a:theme xmlns:a="http://schemas.openxmlformats.org/drawingml/2006/main" name="Office">
  <a:themeElements>
    <a:clrScheme name="Benutzerdefiniert 2">
      <a:dk1>
        <a:srgbClr val="000000"/>
      </a:dk1>
      <a:lt1>
        <a:srgbClr val="FFFFFF"/>
      </a:lt1>
      <a:dk2>
        <a:srgbClr val="005176"/>
      </a:dk2>
      <a:lt2>
        <a:srgbClr val="005176"/>
      </a:lt2>
      <a:accent1>
        <a:srgbClr val="005176"/>
      </a:accent1>
      <a:accent2>
        <a:srgbClr val="00A1C0"/>
      </a:accent2>
      <a:accent3>
        <a:srgbClr val="00A1C0"/>
      </a:accent3>
      <a:accent4>
        <a:srgbClr val="E05A52"/>
      </a:accent4>
      <a:accent5>
        <a:srgbClr val="E05A52"/>
      </a:accent5>
      <a:accent6>
        <a:srgbClr val="E05A52"/>
      </a:accent6>
      <a:hlink>
        <a:srgbClr val="00A1C0"/>
      </a:hlink>
      <a:folHlink>
        <a:srgbClr val="E05A5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zK_PPT-Master_230201" id="{B5418ECA-8C0A-8F41-8796-9ECF9392E09D}" vid="{F9A25019-F941-2746-8D73-6550E2F1187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3031</Words>
  <Application>Microsoft Office PowerPoint</Application>
  <PresentationFormat>Breitbild</PresentationFormat>
  <Paragraphs>361</Paragraphs>
  <Slides>42</Slides>
  <Notes>31</Notes>
  <HiddenSlides>1</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42</vt:i4>
      </vt:variant>
    </vt:vector>
  </HeadingPairs>
  <TitlesOfParts>
    <vt:vector size="47" baseType="lpstr">
      <vt:lpstr>Arial</vt:lpstr>
      <vt:lpstr>Wingdings</vt:lpstr>
      <vt:lpstr>Open Sans</vt:lpstr>
      <vt:lpstr>Office</vt:lpstr>
      <vt:lpstr>Presentation</vt:lpstr>
      <vt:lpstr>Das EOP bei  In der Regelklasse  </vt:lpstr>
      <vt:lpstr>Inhalte dieser Sitzung</vt:lpstr>
      <vt:lpstr>Vorstellungsrunde</vt:lpstr>
      <vt:lpstr>Ihr Dozent / Ihre Dozentin</vt:lpstr>
      <vt:lpstr>Soziometrische Übung zum Multikollektivismus</vt:lpstr>
      <vt:lpstr>Vorstellungsrunde</vt:lpstr>
      <vt:lpstr>Das eop-Begleitseminar</vt:lpstr>
      <vt:lpstr>Das EOP – Alternative: Projekte</vt:lpstr>
      <vt:lpstr>Bildungsteilhabe stärken im Praktikum-  Sei Dabei!</vt:lpstr>
      <vt:lpstr>PowerPoint-Präsentation</vt:lpstr>
      <vt:lpstr>PowerPoint-Präsentation</vt:lpstr>
      <vt:lpstr>Das EOP – Praktikumszeitraum </vt:lpstr>
      <vt:lpstr>Das EOP-Begleitseminar – Vorbereitungsphase </vt:lpstr>
      <vt:lpstr>Das EOP-Begleitseminar – Vorbereitungsphase </vt:lpstr>
      <vt:lpstr>Das EOP-Begleitseminar – Vorbereitungsphase </vt:lpstr>
      <vt:lpstr>Das EOP-Begleitseminar – Praktikumsphase </vt:lpstr>
      <vt:lpstr>Das EOP-Begleitseminar – Praktikumsphase </vt:lpstr>
      <vt:lpstr>Welche Fragen sind noch offen?</vt:lpstr>
      <vt:lpstr>Modulabschluss</vt:lpstr>
      <vt:lpstr>EOP-Modulabschluss: Ihre Leistungen</vt:lpstr>
      <vt:lpstr>EOP-Modulabschluss</vt:lpstr>
      <vt:lpstr>EOP-Modulabschluss:  Anmeldung zur MAP und Verbuchung der Leistungspunkte</vt:lpstr>
      <vt:lpstr>masterzulassung</vt:lpstr>
      <vt:lpstr>Masterzulassungsordnung WiSe</vt:lpstr>
      <vt:lpstr>Masterzulassungsordnung SoSe</vt:lpstr>
      <vt:lpstr>Der EOP Begleitkurs Digital</vt:lpstr>
      <vt:lpstr>Der EOP Begleitkurs digital: Alle Informationen auf einen Blick</vt:lpstr>
      <vt:lpstr>Der EOP Begleitkurs digital:  Alle Informationen auf einen Blick</vt:lpstr>
      <vt:lpstr>Der EOP Begleitkurs digital:  Alle Informationen auf einen Blick</vt:lpstr>
      <vt:lpstr>Der EOP Begleitkurs digital:  Alle Informationen auf einen Blick</vt:lpstr>
      <vt:lpstr>Der EOP Begleitkurs digital:  Alle Informationen auf einen Blick</vt:lpstr>
      <vt:lpstr>Der EOP Begleitkurs digital:  Alle Informationen auf einen Blick</vt:lpstr>
      <vt:lpstr>Reflexion und Professionalisierung </vt:lpstr>
      <vt:lpstr>Rückblick - Impromptu networking </vt:lpstr>
      <vt:lpstr>Reflexion</vt:lpstr>
      <vt:lpstr>Portfolioaufgaben</vt:lpstr>
      <vt:lpstr>Offene Fragen?</vt:lpstr>
      <vt:lpstr>Welche Fragen sind noch offen?</vt:lpstr>
      <vt:lpstr>Angebote des Beratungszentrums</vt:lpstr>
      <vt:lpstr>ZfL auf Instagram &amp; LinkedIn</vt:lpstr>
      <vt:lpstr>„Hausaufgaben“</vt:lpstr>
      <vt:lpstr>Check-Out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Sophia Bernhöft</dc:creator>
  <cp:lastModifiedBy>Jennifer Malek</cp:lastModifiedBy>
  <cp:revision>162</cp:revision>
  <dcterms:created xsi:type="dcterms:W3CDTF">2023-01-31T13:16:58Z</dcterms:created>
  <dcterms:modified xsi:type="dcterms:W3CDTF">2025-10-08T10:25:43Z</dcterms:modified>
</cp:coreProperties>
</file>