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5"/>
  </p:notesMasterIdLst>
  <p:sldIdLst>
    <p:sldId id="272" r:id="rId2"/>
    <p:sldId id="273" r:id="rId3"/>
    <p:sldId id="553" r:id="rId4"/>
    <p:sldId id="292" r:id="rId5"/>
    <p:sldId id="268" r:id="rId6"/>
    <p:sldId id="293" r:id="rId7"/>
    <p:sldId id="276" r:id="rId8"/>
    <p:sldId id="278" r:id="rId9"/>
    <p:sldId id="275" r:id="rId10"/>
    <p:sldId id="294" r:id="rId11"/>
    <p:sldId id="281" r:id="rId12"/>
    <p:sldId id="295" r:id="rId13"/>
    <p:sldId id="507" r:id="rId14"/>
    <p:sldId id="280" r:id="rId15"/>
    <p:sldId id="296" r:id="rId16"/>
    <p:sldId id="282" r:id="rId17"/>
    <p:sldId id="283" r:id="rId18"/>
    <p:sldId id="509" r:id="rId19"/>
    <p:sldId id="508" r:id="rId20"/>
    <p:sldId id="285" r:id="rId21"/>
    <p:sldId id="297" r:id="rId22"/>
    <p:sldId id="291" r:id="rId23"/>
    <p:sldId id="299" r:id="rId24"/>
  </p:sldIdLst>
  <p:sldSz cx="12192000" cy="6858000"/>
  <p:notesSz cx="6858000" cy="9144000"/>
  <p:embeddedFontLst>
    <p:embeddedFont>
      <p:font typeface="Albert Sans" panose="020B0604020202020204" charset="0"/>
      <p:regular r:id="rId26"/>
      <p:bold r:id="rId27"/>
      <p:italic r:id="rId28"/>
      <p:boldItalic r:id="rId29"/>
    </p:embeddedFont>
    <p:embeddedFont>
      <p:font typeface="Bradley Hand ITC" panose="03070402050302030203" pitchFamily="66" charset="0"/>
      <p:regular r:id="rId30"/>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295F"/>
    <a:srgbClr val="69B5F8"/>
    <a:srgbClr val="619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35" autoAdjust="0"/>
    <p:restoredTop sz="73693" autoAdjust="0"/>
  </p:normalViewPr>
  <p:slideViewPr>
    <p:cSldViewPr snapToGrid="0" showGuides="1">
      <p:cViewPr varScale="1">
        <p:scale>
          <a:sx n="117" d="100"/>
          <a:sy n="117" d="100"/>
        </p:scale>
        <p:origin x="1896" y="102"/>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CE479C-8473-5649-B36A-750E7B20C633}" type="datetimeFigureOut">
              <a:rPr lang="de-DE" smtClean="0"/>
              <a:t>08.08.2025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CE2BE3-FDEB-B245-8AD9-FE155515E7DC}" type="slidenum">
              <a:rPr lang="de-DE" smtClean="0"/>
              <a:t>‹Nr.›</a:t>
            </a:fld>
            <a:endParaRPr lang="de-DE"/>
          </a:p>
        </p:txBody>
      </p:sp>
    </p:spTree>
    <p:extLst>
      <p:ext uri="{BB962C8B-B14F-4D97-AF65-F5344CB8AC3E}">
        <p14:creationId xmlns:p14="http://schemas.microsoft.com/office/powerpoint/2010/main" val="2235969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Folie 2:</a:t>
            </a:r>
            <a:r>
              <a:rPr lang="de-DE" dirty="0"/>
              <a:t> Zeitplan:</a:t>
            </a:r>
          </a:p>
          <a:p>
            <a:r>
              <a:rPr lang="de-DE" dirty="0"/>
              <a:t>01 Check-in 10 Min.</a:t>
            </a:r>
          </a:p>
          <a:p>
            <a:r>
              <a:rPr lang="de-DE" dirty="0"/>
              <a:t>02 Einstieg  15 Min.</a:t>
            </a:r>
          </a:p>
          <a:p>
            <a:r>
              <a:rPr lang="de-DE" dirty="0"/>
              <a:t>03 Beurteilen + Beraten 20 Min</a:t>
            </a:r>
          </a:p>
          <a:p>
            <a:r>
              <a:rPr lang="de-DE" dirty="0"/>
              <a:t>04 gerechte Beurteilung 35 Min.</a:t>
            </a:r>
          </a:p>
          <a:p>
            <a:r>
              <a:rPr lang="de-DE" dirty="0"/>
              <a:t>05 Ausblick 10 Min.</a:t>
            </a:r>
          </a:p>
          <a:p>
            <a:endParaRPr lang="de-DE" dirty="0"/>
          </a:p>
          <a:p>
            <a:r>
              <a:rPr lang="de-DE" dirty="0"/>
              <a:t>Fehlende Arbeitspläne! Themen nennen</a:t>
            </a:r>
          </a:p>
        </p:txBody>
      </p:sp>
      <p:sp>
        <p:nvSpPr>
          <p:cNvPr id="4" name="Foliennummernplatzhalter 3"/>
          <p:cNvSpPr>
            <a:spLocks noGrp="1"/>
          </p:cNvSpPr>
          <p:nvPr>
            <p:ph type="sldNum" sz="quarter" idx="5"/>
          </p:nvPr>
        </p:nvSpPr>
        <p:spPr/>
        <p:txBody>
          <a:bodyPr/>
          <a:lstStyle/>
          <a:p>
            <a:fld id="{98CE2BE3-FDEB-B245-8AD9-FE155515E7DC}" type="slidenum">
              <a:rPr lang="de-DE" smtClean="0"/>
              <a:t>2</a:t>
            </a:fld>
            <a:endParaRPr lang="de-DE"/>
          </a:p>
        </p:txBody>
      </p:sp>
    </p:spTree>
    <p:extLst>
      <p:ext uri="{BB962C8B-B14F-4D97-AF65-F5344CB8AC3E}">
        <p14:creationId xmlns:p14="http://schemas.microsoft.com/office/powerpoint/2010/main" val="2920705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Folie 15: </a:t>
            </a:r>
            <a:r>
              <a:rPr lang="de-DE" dirty="0"/>
              <a:t>Wer kennt die Methode – ggf. durch Studierende vorstellen lassen</a:t>
            </a:r>
          </a:p>
        </p:txBody>
      </p:sp>
      <p:sp>
        <p:nvSpPr>
          <p:cNvPr id="4" name="Foliennummernplatzhalter 3"/>
          <p:cNvSpPr>
            <a:spLocks noGrp="1"/>
          </p:cNvSpPr>
          <p:nvPr>
            <p:ph type="sldNum" sz="quarter" idx="5"/>
          </p:nvPr>
        </p:nvSpPr>
        <p:spPr/>
        <p:txBody>
          <a:bodyPr/>
          <a:lstStyle/>
          <a:p>
            <a:fld id="{98CE2BE3-FDEB-B245-8AD9-FE155515E7DC}" type="slidenum">
              <a:rPr lang="de-DE" smtClean="0"/>
              <a:t>16</a:t>
            </a:fld>
            <a:endParaRPr lang="de-DE"/>
          </a:p>
        </p:txBody>
      </p:sp>
    </p:spTree>
    <p:extLst>
      <p:ext uri="{BB962C8B-B14F-4D97-AF65-F5344CB8AC3E}">
        <p14:creationId xmlns:p14="http://schemas.microsoft.com/office/powerpoint/2010/main" val="918229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Folie 17: </a:t>
            </a:r>
            <a:r>
              <a:rPr lang="de-DE" dirty="0"/>
              <a:t>Im Plenum gesammelte Erkenntnisse auf Karteikarten sammeln und an Pinnwand heften.</a:t>
            </a:r>
          </a:p>
        </p:txBody>
      </p:sp>
      <p:sp>
        <p:nvSpPr>
          <p:cNvPr id="4" name="Foliennummernplatzhalter 3"/>
          <p:cNvSpPr>
            <a:spLocks noGrp="1"/>
          </p:cNvSpPr>
          <p:nvPr>
            <p:ph type="sldNum" sz="quarter" idx="5"/>
          </p:nvPr>
        </p:nvSpPr>
        <p:spPr/>
        <p:txBody>
          <a:bodyPr/>
          <a:lstStyle/>
          <a:p>
            <a:fld id="{98CE2BE3-FDEB-B245-8AD9-FE155515E7DC}" type="slidenum">
              <a:rPr lang="de-DE" smtClean="0"/>
              <a:t>18</a:t>
            </a:fld>
            <a:endParaRPr lang="de-DE"/>
          </a:p>
        </p:txBody>
      </p:sp>
    </p:spTree>
    <p:extLst>
      <p:ext uri="{BB962C8B-B14F-4D97-AF65-F5344CB8AC3E}">
        <p14:creationId xmlns:p14="http://schemas.microsoft.com/office/powerpoint/2010/main" val="1425087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8CE2BE3-FDEB-B245-8AD9-FE155515E7DC}" type="slidenum">
              <a:rPr lang="de-DE" smtClean="0"/>
              <a:t>22</a:t>
            </a:fld>
            <a:endParaRPr lang="de-DE"/>
          </a:p>
        </p:txBody>
      </p:sp>
    </p:spTree>
    <p:extLst>
      <p:ext uri="{BB962C8B-B14F-4D97-AF65-F5344CB8AC3E}">
        <p14:creationId xmlns:p14="http://schemas.microsoft.com/office/powerpoint/2010/main" val="1292189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Folie 26: </a:t>
            </a:r>
            <a:r>
              <a:rPr lang="de-DE" dirty="0"/>
              <a:t>Kurz Nachdenken lassen vor Blitzlicht!</a:t>
            </a:r>
          </a:p>
        </p:txBody>
      </p:sp>
      <p:sp>
        <p:nvSpPr>
          <p:cNvPr id="4" name="Foliennummernplatzhalter 3"/>
          <p:cNvSpPr>
            <a:spLocks noGrp="1"/>
          </p:cNvSpPr>
          <p:nvPr>
            <p:ph type="sldNum" sz="quarter" idx="5"/>
          </p:nvPr>
        </p:nvSpPr>
        <p:spPr/>
        <p:txBody>
          <a:bodyPr/>
          <a:lstStyle/>
          <a:p>
            <a:fld id="{98CE2BE3-FDEB-B245-8AD9-FE155515E7DC}" type="slidenum">
              <a:rPr lang="de-DE" smtClean="0"/>
              <a:t>23</a:t>
            </a:fld>
            <a:endParaRPr lang="de-DE"/>
          </a:p>
        </p:txBody>
      </p:sp>
    </p:spTree>
    <p:extLst>
      <p:ext uri="{BB962C8B-B14F-4D97-AF65-F5344CB8AC3E}">
        <p14:creationId xmlns:p14="http://schemas.microsoft.com/office/powerpoint/2010/main" val="1232860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i="1" dirty="0"/>
          </a:p>
        </p:txBody>
      </p:sp>
      <p:sp>
        <p:nvSpPr>
          <p:cNvPr id="4" name="Foliennummernplatzhalter 3"/>
          <p:cNvSpPr>
            <a:spLocks noGrp="1"/>
          </p:cNvSpPr>
          <p:nvPr>
            <p:ph type="sldNum" sz="quarter" idx="5"/>
          </p:nvPr>
        </p:nvSpPr>
        <p:spPr/>
        <p:txBody>
          <a:bodyPr/>
          <a:lstStyle/>
          <a:p>
            <a:fld id="{98CE2BE3-FDEB-B245-8AD9-FE155515E7DC}" type="slidenum">
              <a:rPr lang="de-DE" smtClean="0"/>
              <a:t>3</a:t>
            </a:fld>
            <a:endParaRPr lang="de-DE"/>
          </a:p>
        </p:txBody>
      </p:sp>
    </p:spTree>
    <p:extLst>
      <p:ext uri="{BB962C8B-B14F-4D97-AF65-F5344CB8AC3E}">
        <p14:creationId xmlns:p14="http://schemas.microsoft.com/office/powerpoint/2010/main" val="2642790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Folie 4: </a:t>
            </a:r>
            <a:r>
              <a:rPr lang="de-DE" dirty="0"/>
              <a:t>Sie alle haben zahlreiche Erfahrungen zu dem heutigen Thema – wählen Sie einen Fisch aus, der am besten zu Ihren Erfahrungen passt. Wenn Sie mögen, können Sie erzählen, warum Sie diesen Fisch gewählt haben.</a:t>
            </a:r>
          </a:p>
        </p:txBody>
      </p:sp>
      <p:sp>
        <p:nvSpPr>
          <p:cNvPr id="4" name="Foliennummernplatzhalter 3"/>
          <p:cNvSpPr>
            <a:spLocks noGrp="1"/>
          </p:cNvSpPr>
          <p:nvPr>
            <p:ph type="sldNum" sz="quarter" idx="5"/>
          </p:nvPr>
        </p:nvSpPr>
        <p:spPr/>
        <p:txBody>
          <a:bodyPr/>
          <a:lstStyle/>
          <a:p>
            <a:fld id="{98CE2BE3-FDEB-B245-8AD9-FE155515E7DC}" type="slidenum">
              <a:rPr lang="de-DE" smtClean="0"/>
              <a:t>5</a:t>
            </a:fld>
            <a:endParaRPr lang="de-DE"/>
          </a:p>
        </p:txBody>
      </p:sp>
    </p:spTree>
    <p:extLst>
      <p:ext uri="{BB962C8B-B14F-4D97-AF65-F5344CB8AC3E}">
        <p14:creationId xmlns:p14="http://schemas.microsoft.com/office/powerpoint/2010/main" val="903617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Folie 7: </a:t>
            </a:r>
            <a:r>
              <a:rPr lang="de-DE" dirty="0"/>
              <a:t>Wir alle wünschen eine faire und gerechte Beurteilung – wir wollen fair und gerecht beurteilen und auch entsprechend beurteilt werden - </a:t>
            </a:r>
          </a:p>
        </p:txBody>
      </p:sp>
      <p:sp>
        <p:nvSpPr>
          <p:cNvPr id="4" name="Foliennummernplatzhalter 3"/>
          <p:cNvSpPr>
            <a:spLocks noGrp="1"/>
          </p:cNvSpPr>
          <p:nvPr>
            <p:ph type="sldNum" sz="quarter" idx="5"/>
          </p:nvPr>
        </p:nvSpPr>
        <p:spPr/>
        <p:txBody>
          <a:bodyPr/>
          <a:lstStyle/>
          <a:p>
            <a:fld id="{98CE2BE3-FDEB-B245-8AD9-FE155515E7DC}" type="slidenum">
              <a:rPr lang="de-DE" smtClean="0"/>
              <a:t>7</a:t>
            </a:fld>
            <a:endParaRPr lang="de-DE"/>
          </a:p>
        </p:txBody>
      </p:sp>
    </p:spTree>
    <p:extLst>
      <p:ext uri="{BB962C8B-B14F-4D97-AF65-F5344CB8AC3E}">
        <p14:creationId xmlns:p14="http://schemas.microsoft.com/office/powerpoint/2010/main" val="2881442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Folie 9: </a:t>
            </a:r>
            <a:r>
              <a:rPr lang="de-DE" dirty="0"/>
              <a:t>Murmelgruppen + Blitzlicht im Plenum</a:t>
            </a:r>
          </a:p>
        </p:txBody>
      </p:sp>
      <p:sp>
        <p:nvSpPr>
          <p:cNvPr id="4" name="Foliennummernplatzhalter 3"/>
          <p:cNvSpPr>
            <a:spLocks noGrp="1"/>
          </p:cNvSpPr>
          <p:nvPr>
            <p:ph type="sldNum" sz="quarter" idx="5"/>
          </p:nvPr>
        </p:nvSpPr>
        <p:spPr/>
        <p:txBody>
          <a:bodyPr/>
          <a:lstStyle/>
          <a:p>
            <a:fld id="{98CE2BE3-FDEB-B245-8AD9-FE155515E7DC}" type="slidenum">
              <a:rPr lang="de-DE" smtClean="0"/>
              <a:t>9</a:t>
            </a:fld>
            <a:endParaRPr lang="de-DE"/>
          </a:p>
        </p:txBody>
      </p:sp>
    </p:spTree>
    <p:extLst>
      <p:ext uri="{BB962C8B-B14F-4D97-AF65-F5344CB8AC3E}">
        <p14:creationId xmlns:p14="http://schemas.microsoft.com/office/powerpoint/2010/main" val="4197900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Folie 11: </a:t>
            </a:r>
            <a:r>
              <a:rPr lang="de-DE" dirty="0"/>
              <a:t>Als Vorbereitung auf die heutige Sitzung haben Sie den Text „Leistungen in der Schule messen und beurteilen“ gelesen.</a:t>
            </a:r>
          </a:p>
          <a:p>
            <a:r>
              <a:rPr lang="de-DE" dirty="0"/>
              <a:t>Beurteilung erfüllt verschiedene Funktionen  </a:t>
            </a:r>
          </a:p>
          <a:p>
            <a:r>
              <a:rPr lang="de-DE" dirty="0"/>
              <a:t>EA: wie beurteilen Sie den Stellenwert der verschiedenen Funktionen vor dem Hintergrund „Das ist guter Unterricht“?</a:t>
            </a:r>
          </a:p>
        </p:txBody>
      </p:sp>
      <p:sp>
        <p:nvSpPr>
          <p:cNvPr id="4" name="Foliennummernplatzhalter 3"/>
          <p:cNvSpPr>
            <a:spLocks noGrp="1"/>
          </p:cNvSpPr>
          <p:nvPr>
            <p:ph type="sldNum" sz="quarter" idx="5"/>
          </p:nvPr>
        </p:nvSpPr>
        <p:spPr/>
        <p:txBody>
          <a:bodyPr/>
          <a:lstStyle/>
          <a:p>
            <a:fld id="{98CE2BE3-FDEB-B245-8AD9-FE155515E7DC}" type="slidenum">
              <a:rPr lang="de-DE" smtClean="0"/>
              <a:t>11</a:t>
            </a:fld>
            <a:endParaRPr lang="de-DE"/>
          </a:p>
        </p:txBody>
      </p:sp>
    </p:spTree>
    <p:extLst>
      <p:ext uri="{BB962C8B-B14F-4D97-AF65-F5344CB8AC3E}">
        <p14:creationId xmlns:p14="http://schemas.microsoft.com/office/powerpoint/2010/main" val="3007573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Folie 12: </a:t>
            </a:r>
            <a:r>
              <a:rPr lang="de-DE" b="0" dirty="0"/>
              <a:t>Austausch mit Sitznachbarn zu zweit oder dritt </a:t>
            </a:r>
          </a:p>
          <a:p>
            <a:r>
              <a:rPr lang="de-DE" b="0" dirty="0"/>
              <a:t>Sammeln einzelner Statements im Plenum</a:t>
            </a:r>
          </a:p>
          <a:p>
            <a:endParaRPr lang="de-DE" dirty="0"/>
          </a:p>
        </p:txBody>
      </p:sp>
      <p:sp>
        <p:nvSpPr>
          <p:cNvPr id="4" name="Foliennummernplatzhalter 3"/>
          <p:cNvSpPr>
            <a:spLocks noGrp="1"/>
          </p:cNvSpPr>
          <p:nvPr>
            <p:ph type="sldNum" sz="quarter" idx="5"/>
          </p:nvPr>
        </p:nvSpPr>
        <p:spPr/>
        <p:txBody>
          <a:bodyPr/>
          <a:lstStyle/>
          <a:p>
            <a:fld id="{98CE2BE3-FDEB-B245-8AD9-FE155515E7DC}" type="slidenum">
              <a:rPr lang="de-DE" smtClean="0"/>
              <a:t>12</a:t>
            </a:fld>
            <a:endParaRPr lang="de-DE"/>
          </a:p>
        </p:txBody>
      </p:sp>
    </p:spTree>
    <p:extLst>
      <p:ext uri="{BB962C8B-B14F-4D97-AF65-F5344CB8AC3E}">
        <p14:creationId xmlns:p14="http://schemas.microsoft.com/office/powerpoint/2010/main" val="1275151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Folie 12: </a:t>
            </a:r>
            <a:r>
              <a:rPr lang="de-DE" b="0" dirty="0"/>
              <a:t>Austausch mit Sitznachbarn zu zweit oder dritt </a:t>
            </a:r>
          </a:p>
          <a:p>
            <a:r>
              <a:rPr lang="de-DE" b="0" dirty="0"/>
              <a:t>Sammeln einzelner Statements im Plenum</a:t>
            </a:r>
          </a:p>
          <a:p>
            <a:endParaRPr lang="de-DE" dirty="0"/>
          </a:p>
        </p:txBody>
      </p:sp>
      <p:sp>
        <p:nvSpPr>
          <p:cNvPr id="4" name="Foliennummernplatzhalter 3"/>
          <p:cNvSpPr>
            <a:spLocks noGrp="1"/>
          </p:cNvSpPr>
          <p:nvPr>
            <p:ph type="sldNum" sz="quarter" idx="5"/>
          </p:nvPr>
        </p:nvSpPr>
        <p:spPr/>
        <p:txBody>
          <a:bodyPr/>
          <a:lstStyle/>
          <a:p>
            <a:fld id="{98CE2BE3-FDEB-B245-8AD9-FE155515E7DC}" type="slidenum">
              <a:rPr lang="de-DE" smtClean="0"/>
              <a:t>13</a:t>
            </a:fld>
            <a:endParaRPr lang="de-DE"/>
          </a:p>
        </p:txBody>
      </p:sp>
    </p:spTree>
    <p:extLst>
      <p:ext uri="{BB962C8B-B14F-4D97-AF65-F5344CB8AC3E}">
        <p14:creationId xmlns:p14="http://schemas.microsoft.com/office/powerpoint/2010/main" val="2003730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Folie 13: </a:t>
            </a:r>
            <a:r>
              <a:rPr lang="de-DE" dirty="0"/>
              <a:t>In dem für heute zu lesenden Text sind einige Fehlerquellen bei der Beurteilung genannt worden. Der kurze Film illustriert diese noch einmal.</a:t>
            </a:r>
          </a:p>
        </p:txBody>
      </p:sp>
      <p:sp>
        <p:nvSpPr>
          <p:cNvPr id="4" name="Foliennummernplatzhalter 3"/>
          <p:cNvSpPr>
            <a:spLocks noGrp="1"/>
          </p:cNvSpPr>
          <p:nvPr>
            <p:ph type="sldNum" sz="quarter" idx="5"/>
          </p:nvPr>
        </p:nvSpPr>
        <p:spPr/>
        <p:txBody>
          <a:bodyPr/>
          <a:lstStyle/>
          <a:p>
            <a:fld id="{98CE2BE3-FDEB-B245-8AD9-FE155515E7DC}" type="slidenum">
              <a:rPr lang="de-DE" smtClean="0"/>
              <a:t>14</a:t>
            </a:fld>
            <a:endParaRPr lang="de-DE"/>
          </a:p>
        </p:txBody>
      </p:sp>
    </p:spTree>
    <p:extLst>
      <p:ext uri="{BB962C8B-B14F-4D97-AF65-F5344CB8AC3E}">
        <p14:creationId xmlns:p14="http://schemas.microsoft.com/office/powerpoint/2010/main" val="27670824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0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24BC67-9B79-EF75-0AF0-8F81DF93E8AA}"/>
              </a:ext>
            </a:extLst>
          </p:cNvPr>
          <p:cNvSpPr>
            <a:spLocks noGrp="1"/>
          </p:cNvSpPr>
          <p:nvPr>
            <p:ph type="ctrTitle"/>
          </p:nvPr>
        </p:nvSpPr>
        <p:spPr>
          <a:xfrm>
            <a:off x="707572" y="1925948"/>
            <a:ext cx="9561843" cy="2133241"/>
          </a:xfrm>
        </p:spPr>
        <p:txBody>
          <a:bodyPr anchor="b" anchorCtr="0">
            <a:noAutofit/>
          </a:bodyPr>
          <a:lstStyle>
            <a:lvl1pPr algn="l">
              <a:defRPr sz="4400" b="1" i="0">
                <a:solidFill>
                  <a:schemeClr val="accent1"/>
                </a:solidFill>
                <a:latin typeface="Arial" panose="020B0604020202020204" pitchFamily="34" charset="0"/>
                <a:cs typeface="Arial" panose="020B0604020202020204" pitchFamily="34" charset="0"/>
              </a:defRPr>
            </a:lvl1pPr>
          </a:lstStyle>
          <a:p>
            <a:r>
              <a:rPr lang="de-DE" dirty="0"/>
              <a:t>Mastertitelformat bearbeiten</a:t>
            </a:r>
          </a:p>
        </p:txBody>
      </p:sp>
      <p:sp>
        <p:nvSpPr>
          <p:cNvPr id="3" name="Untertitel 2">
            <a:extLst>
              <a:ext uri="{FF2B5EF4-FFF2-40B4-BE49-F238E27FC236}">
                <a16:creationId xmlns:a16="http://schemas.microsoft.com/office/drawing/2014/main" id="{2A526B7D-4039-F443-1E7D-319E5DF8691A}"/>
              </a:ext>
            </a:extLst>
          </p:cNvPr>
          <p:cNvSpPr>
            <a:spLocks noGrp="1"/>
          </p:cNvSpPr>
          <p:nvPr>
            <p:ph type="subTitle" idx="1"/>
          </p:nvPr>
        </p:nvSpPr>
        <p:spPr>
          <a:xfrm>
            <a:off x="707571" y="4419338"/>
            <a:ext cx="9561843" cy="934634"/>
          </a:xfrm>
        </p:spPr>
        <p:txBody>
          <a:bodyPr>
            <a:noAutofit/>
          </a:bodyPr>
          <a:lstStyle>
            <a:lvl1pPr marL="0" indent="0" algn="l">
              <a:buNone/>
              <a:defRPr sz="2400" b="0" i="0">
                <a:solidFill>
                  <a:schemeClr val="accent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15" name="Rechteck 14">
            <a:extLst>
              <a:ext uri="{FF2B5EF4-FFF2-40B4-BE49-F238E27FC236}">
                <a16:creationId xmlns:a16="http://schemas.microsoft.com/office/drawing/2014/main" id="{E02AF2BB-2CD2-4D94-98F3-D812D58D6819}"/>
              </a:ext>
            </a:extLst>
          </p:cNvPr>
          <p:cNvSpPr/>
          <p:nvPr userDrawn="1"/>
        </p:nvSpPr>
        <p:spPr>
          <a:xfrm>
            <a:off x="436880" y="5786120"/>
            <a:ext cx="3556000" cy="1071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lbert Sans" pitchFamily="2" charset="0"/>
            </a:endParaRPr>
          </a:p>
        </p:txBody>
      </p:sp>
      <p:sp>
        <p:nvSpPr>
          <p:cNvPr id="8" name="Datumsplatzhalter 7">
            <a:extLst>
              <a:ext uri="{FF2B5EF4-FFF2-40B4-BE49-F238E27FC236}">
                <a16:creationId xmlns:a16="http://schemas.microsoft.com/office/drawing/2014/main" id="{8A660AAD-253B-4D87-9A9A-18D772FDF4BA}"/>
              </a:ext>
            </a:extLst>
          </p:cNvPr>
          <p:cNvSpPr>
            <a:spLocks noGrp="1"/>
          </p:cNvSpPr>
          <p:nvPr>
            <p:ph type="dt" sz="half" idx="14"/>
          </p:nvPr>
        </p:nvSpPr>
        <p:spPr>
          <a:xfrm>
            <a:off x="7676228" y="6308734"/>
            <a:ext cx="1221711" cy="244830"/>
          </a:xfrm>
        </p:spPr>
        <p:txBody>
          <a:bodyPr/>
          <a:lstStyle>
            <a:lvl1pPr>
              <a:defRPr>
                <a:latin typeface="Arial" panose="020B0604020202020204" pitchFamily="34" charset="0"/>
                <a:cs typeface="Arial" panose="020B0604020202020204" pitchFamily="34" charset="0"/>
              </a:defRPr>
            </a:lvl1pPr>
          </a:lstStyle>
          <a:p>
            <a:fld id="{5B7AFE83-4F19-462B-9CDE-B0F73FB92808}" type="datetime1">
              <a:rPr lang="de-DE" smtClean="0"/>
              <a:pPr/>
              <a:t>08.08.2025</a:t>
            </a:fld>
            <a:endParaRPr lang="de-DE" dirty="0"/>
          </a:p>
        </p:txBody>
      </p:sp>
      <p:sp>
        <p:nvSpPr>
          <p:cNvPr id="11" name="Fußzeilenplatzhalter 10">
            <a:extLst>
              <a:ext uri="{FF2B5EF4-FFF2-40B4-BE49-F238E27FC236}">
                <a16:creationId xmlns:a16="http://schemas.microsoft.com/office/drawing/2014/main" id="{00BD1182-8153-47B0-8C09-8B01CE0F67E2}"/>
              </a:ext>
            </a:extLst>
          </p:cNvPr>
          <p:cNvSpPr>
            <a:spLocks noGrp="1"/>
          </p:cNvSpPr>
          <p:nvPr>
            <p:ph type="ftr" sz="quarter" idx="15"/>
          </p:nvPr>
        </p:nvSpPr>
        <p:spPr>
          <a:xfrm>
            <a:off x="707571" y="6308734"/>
            <a:ext cx="5436284" cy="244830"/>
          </a:xfrm>
        </p:spPr>
        <p:txBody>
          <a:bodyPr/>
          <a:lstStyle>
            <a:lvl1pPr>
              <a:defRPr>
                <a:latin typeface="Arial" panose="020B0604020202020204" pitchFamily="34" charset="0"/>
                <a:cs typeface="Arial" panose="020B0604020202020204" pitchFamily="34" charset="0"/>
              </a:defRPr>
            </a:lvl1pPr>
          </a:lstStyle>
          <a:p>
            <a:r>
              <a:rPr lang="de-DE" dirty="0"/>
              <a:t>Institut / Lehrstuhl / Dezernat </a:t>
            </a:r>
          </a:p>
        </p:txBody>
      </p:sp>
      <p:pic>
        <p:nvPicPr>
          <p:cNvPr id="10" name="Grafik 9">
            <a:extLst>
              <a:ext uri="{FF2B5EF4-FFF2-40B4-BE49-F238E27FC236}">
                <a16:creationId xmlns:a16="http://schemas.microsoft.com/office/drawing/2014/main" id="{EEBF9F55-456A-4108-B261-7AB0C7DA60D5}"/>
              </a:ext>
            </a:extLst>
          </p:cNvPr>
          <p:cNvPicPr>
            <a:picLocks noChangeAspect="1"/>
          </p:cNvPicPr>
          <p:nvPr userDrawn="1"/>
        </p:nvPicPr>
        <p:blipFill>
          <a:blip r:embed="rId2"/>
          <a:stretch>
            <a:fillRect/>
          </a:stretch>
        </p:blipFill>
        <p:spPr>
          <a:xfrm>
            <a:off x="390580" y="343856"/>
            <a:ext cx="5505173" cy="1438942"/>
          </a:xfrm>
          <a:prstGeom prst="rect">
            <a:avLst/>
          </a:prstGeom>
        </p:spPr>
      </p:pic>
    </p:spTree>
    <p:extLst>
      <p:ext uri="{BB962C8B-B14F-4D97-AF65-F5344CB8AC3E}">
        <p14:creationId xmlns:p14="http://schemas.microsoft.com/office/powerpoint/2010/main" val="2332740686"/>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3840" userDrawn="1">
          <p15:clr>
            <a:srgbClr val="FBAE40"/>
          </p15:clr>
        </p15:guide>
        <p15:guide id="3" orient="horz" pos="1094" userDrawn="1">
          <p15:clr>
            <a:srgbClr val="FBAE40"/>
          </p15:clr>
        </p15:guide>
        <p15:guide id="4" orient="horz" pos="913" userDrawn="1">
          <p15:clr>
            <a:srgbClr val="FBAE40"/>
          </p15:clr>
        </p15:guide>
        <p15:guide id="5" orient="horz" pos="6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schnittstitelfolie 01">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587547-EC04-5499-1CC7-AF77F74DC34F}"/>
              </a:ext>
            </a:extLst>
          </p:cNvPr>
          <p:cNvSpPr>
            <a:spLocks noGrp="1"/>
          </p:cNvSpPr>
          <p:nvPr>
            <p:ph type="title"/>
          </p:nvPr>
        </p:nvSpPr>
        <p:spPr>
          <a:xfrm>
            <a:off x="695325" y="2846603"/>
            <a:ext cx="8202613" cy="2852737"/>
          </a:xfrm>
        </p:spPr>
        <p:txBody>
          <a:bodyPr anchor="t" anchorCtr="0">
            <a:noAutofit/>
          </a:bodyPr>
          <a:lstStyle>
            <a:lvl1pPr>
              <a:defRPr sz="4400">
                <a:solidFill>
                  <a:schemeClr val="bg1"/>
                </a:solidFill>
                <a:latin typeface="Arial" panose="020B0604020202020204" pitchFamily="34" charset="0"/>
                <a:cs typeface="Arial" panose="020B0604020202020204" pitchFamily="34" charset="0"/>
              </a:defRPr>
            </a:lvl1pPr>
          </a:lstStyle>
          <a:p>
            <a:r>
              <a:rPr lang="de-DE" dirty="0"/>
              <a:t>Mastertitelformat bearbeiten</a:t>
            </a:r>
          </a:p>
        </p:txBody>
      </p:sp>
      <p:sp>
        <p:nvSpPr>
          <p:cNvPr id="8" name="Textplatzhalter 7">
            <a:extLst>
              <a:ext uri="{FF2B5EF4-FFF2-40B4-BE49-F238E27FC236}">
                <a16:creationId xmlns:a16="http://schemas.microsoft.com/office/drawing/2014/main" id="{DD3C3C8B-B081-5C18-932E-69376A799083}"/>
              </a:ext>
            </a:extLst>
          </p:cNvPr>
          <p:cNvSpPr>
            <a:spLocks noGrp="1"/>
          </p:cNvSpPr>
          <p:nvPr>
            <p:ph type="body" sz="quarter" idx="13" hasCustomPrompt="1"/>
          </p:nvPr>
        </p:nvSpPr>
        <p:spPr>
          <a:xfrm>
            <a:off x="625151" y="331894"/>
            <a:ext cx="2608263" cy="1584219"/>
          </a:xfrm>
        </p:spPr>
        <p:txBody>
          <a:bodyPr>
            <a:noAutofit/>
          </a:bodyPr>
          <a:lstStyle>
            <a:lvl1pPr marL="0" indent="0">
              <a:buNone/>
              <a:defRPr sz="13200" b="1" i="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01</a:t>
            </a:r>
          </a:p>
        </p:txBody>
      </p:sp>
      <p:sp>
        <p:nvSpPr>
          <p:cNvPr id="6" name="Datumsplatzhalter 5">
            <a:extLst>
              <a:ext uri="{FF2B5EF4-FFF2-40B4-BE49-F238E27FC236}">
                <a16:creationId xmlns:a16="http://schemas.microsoft.com/office/drawing/2014/main" id="{2B626D3E-1B09-408A-A2C0-B68CF0D22C41}"/>
              </a:ext>
            </a:extLst>
          </p:cNvPr>
          <p:cNvSpPr>
            <a:spLocks noGrp="1"/>
          </p:cNvSpPr>
          <p:nvPr>
            <p:ph type="dt" sz="half" idx="14"/>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962E2233-BC02-4692-A2EE-F8906B800895}" type="datetime1">
              <a:rPr lang="de-DE" smtClean="0"/>
              <a:pPr/>
              <a:t>08.08.2025</a:t>
            </a:fld>
            <a:endParaRPr lang="de-DE" dirty="0"/>
          </a:p>
        </p:txBody>
      </p:sp>
      <p:sp>
        <p:nvSpPr>
          <p:cNvPr id="12" name="Foliennummernplatzhalter 11">
            <a:extLst>
              <a:ext uri="{FF2B5EF4-FFF2-40B4-BE49-F238E27FC236}">
                <a16:creationId xmlns:a16="http://schemas.microsoft.com/office/drawing/2014/main" id="{1C3DB5F2-3F4E-4A12-9FEB-A876A951A953}"/>
              </a:ext>
            </a:extLst>
          </p:cNvPr>
          <p:cNvSpPr>
            <a:spLocks noGrp="1"/>
          </p:cNvSpPr>
          <p:nvPr>
            <p:ph type="sldNum" sz="quarter" idx="16"/>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833FA4B0-7731-EC49-88EA-B5E921ABE78A}" type="slidenum">
              <a:rPr lang="de-DE" smtClean="0"/>
              <a:pPr/>
              <a:t>‹Nr.›</a:t>
            </a:fld>
            <a:endParaRPr lang="de-DE" dirty="0"/>
          </a:p>
        </p:txBody>
      </p:sp>
      <p:sp>
        <p:nvSpPr>
          <p:cNvPr id="9" name="Rechteck 8">
            <a:extLst>
              <a:ext uri="{FF2B5EF4-FFF2-40B4-BE49-F238E27FC236}">
                <a16:creationId xmlns:a16="http://schemas.microsoft.com/office/drawing/2014/main" id="{148F649C-B269-496B-89B1-C80F1532BAE7}"/>
              </a:ext>
            </a:extLst>
          </p:cNvPr>
          <p:cNvSpPr/>
          <p:nvPr userDrawn="1"/>
        </p:nvSpPr>
        <p:spPr>
          <a:xfrm>
            <a:off x="367985" y="5475192"/>
            <a:ext cx="3651504" cy="1353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a:extLst>
              <a:ext uri="{FF2B5EF4-FFF2-40B4-BE49-F238E27FC236}">
                <a16:creationId xmlns:a16="http://schemas.microsoft.com/office/drawing/2014/main" id="{79E7F823-0DDE-4BD5-BCC9-A9F63991DABD}"/>
              </a:ext>
            </a:extLst>
          </p:cNvPr>
          <p:cNvPicPr>
            <a:picLocks noChangeAspect="1"/>
          </p:cNvPicPr>
          <p:nvPr userDrawn="1"/>
        </p:nvPicPr>
        <p:blipFill>
          <a:blip r:embed="rId2"/>
          <a:stretch>
            <a:fillRect/>
          </a:stretch>
        </p:blipFill>
        <p:spPr>
          <a:xfrm>
            <a:off x="488378" y="5902807"/>
            <a:ext cx="3217990" cy="841118"/>
          </a:xfrm>
          <a:prstGeom prst="rect">
            <a:avLst/>
          </a:prstGeom>
        </p:spPr>
      </p:pic>
    </p:spTree>
    <p:extLst>
      <p:ext uri="{BB962C8B-B14F-4D97-AF65-F5344CB8AC3E}">
        <p14:creationId xmlns:p14="http://schemas.microsoft.com/office/powerpoint/2010/main" val="1913269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bschnittstitelfolie 0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587547-EC04-5499-1CC7-AF77F74DC34F}"/>
              </a:ext>
            </a:extLst>
          </p:cNvPr>
          <p:cNvSpPr>
            <a:spLocks noGrp="1"/>
          </p:cNvSpPr>
          <p:nvPr>
            <p:ph type="title" hasCustomPrompt="1"/>
          </p:nvPr>
        </p:nvSpPr>
        <p:spPr>
          <a:xfrm>
            <a:off x="695326" y="2846603"/>
            <a:ext cx="8202612" cy="2852737"/>
          </a:xfrm>
        </p:spPr>
        <p:txBody>
          <a:bodyPr anchor="t" anchorCtr="0">
            <a:noAutofit/>
          </a:bodyPr>
          <a:lstStyle>
            <a:lvl1pPr>
              <a:defRPr sz="4400">
                <a:solidFill>
                  <a:schemeClr val="tx2"/>
                </a:solidFill>
                <a:latin typeface="Arial" panose="020B0604020202020204" pitchFamily="34" charset="0"/>
                <a:cs typeface="Arial" panose="020B0604020202020204" pitchFamily="34" charset="0"/>
              </a:defRPr>
            </a:lvl1pPr>
          </a:lstStyle>
          <a:p>
            <a:r>
              <a:rPr lang="de-DE" dirty="0"/>
              <a:t>Mastertitel </a:t>
            </a:r>
            <a:r>
              <a:rPr lang="de-DE" dirty="0" err="1"/>
              <a:t>format</a:t>
            </a:r>
            <a:r>
              <a:rPr lang="de-DE" dirty="0"/>
              <a:t> bearbeiten</a:t>
            </a:r>
          </a:p>
        </p:txBody>
      </p:sp>
      <p:sp>
        <p:nvSpPr>
          <p:cNvPr id="8" name="Textplatzhalter 7">
            <a:extLst>
              <a:ext uri="{FF2B5EF4-FFF2-40B4-BE49-F238E27FC236}">
                <a16:creationId xmlns:a16="http://schemas.microsoft.com/office/drawing/2014/main" id="{DD3C3C8B-B081-5C18-932E-69376A799083}"/>
              </a:ext>
            </a:extLst>
          </p:cNvPr>
          <p:cNvSpPr>
            <a:spLocks noGrp="1"/>
          </p:cNvSpPr>
          <p:nvPr>
            <p:ph type="body" sz="quarter" idx="13" hasCustomPrompt="1"/>
          </p:nvPr>
        </p:nvSpPr>
        <p:spPr>
          <a:xfrm>
            <a:off x="625151" y="331894"/>
            <a:ext cx="2608263" cy="1584219"/>
          </a:xfrm>
        </p:spPr>
        <p:txBody>
          <a:bodyPr>
            <a:noAutofit/>
          </a:bodyPr>
          <a:lstStyle>
            <a:lvl1pPr marL="0" indent="0">
              <a:buNone/>
              <a:defRPr sz="13200" b="1" i="0">
                <a:solidFill>
                  <a:schemeClr val="accent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01</a:t>
            </a:r>
          </a:p>
        </p:txBody>
      </p:sp>
      <p:sp>
        <p:nvSpPr>
          <p:cNvPr id="6" name="Datumsplatzhalter 5">
            <a:extLst>
              <a:ext uri="{FF2B5EF4-FFF2-40B4-BE49-F238E27FC236}">
                <a16:creationId xmlns:a16="http://schemas.microsoft.com/office/drawing/2014/main" id="{2B626D3E-1B09-408A-A2C0-B68CF0D22C41}"/>
              </a:ext>
            </a:extLst>
          </p:cNvPr>
          <p:cNvSpPr>
            <a:spLocks noGrp="1"/>
          </p:cNvSpPr>
          <p:nvPr>
            <p:ph type="dt" sz="half" idx="14"/>
          </p:nvPr>
        </p:nvSpPr>
        <p:spPr/>
        <p:txBody>
          <a:bodyPr/>
          <a:lstStyle>
            <a:lvl1pPr>
              <a:defRPr>
                <a:solidFill>
                  <a:schemeClr val="bg2"/>
                </a:solidFill>
                <a:latin typeface="Arial" panose="020B0604020202020204" pitchFamily="34" charset="0"/>
                <a:cs typeface="Arial" panose="020B0604020202020204" pitchFamily="34" charset="0"/>
              </a:defRPr>
            </a:lvl1pPr>
          </a:lstStyle>
          <a:p>
            <a:fld id="{333F1B8E-C7B0-4BC0-A26F-A8AA52BED294}" type="datetime1">
              <a:rPr lang="de-DE" smtClean="0"/>
              <a:pPr/>
              <a:t>08.08.2025</a:t>
            </a:fld>
            <a:endParaRPr lang="de-DE" dirty="0"/>
          </a:p>
        </p:txBody>
      </p:sp>
      <p:sp>
        <p:nvSpPr>
          <p:cNvPr id="12" name="Foliennummernplatzhalter 11">
            <a:extLst>
              <a:ext uri="{FF2B5EF4-FFF2-40B4-BE49-F238E27FC236}">
                <a16:creationId xmlns:a16="http://schemas.microsoft.com/office/drawing/2014/main" id="{1C3DB5F2-3F4E-4A12-9FEB-A876A951A953}"/>
              </a:ext>
            </a:extLst>
          </p:cNvPr>
          <p:cNvSpPr>
            <a:spLocks noGrp="1"/>
          </p:cNvSpPr>
          <p:nvPr>
            <p:ph type="sldNum" sz="quarter" idx="16"/>
          </p:nvPr>
        </p:nvSpPr>
        <p:spPr/>
        <p:txBody>
          <a:bodyPr/>
          <a:lstStyle>
            <a:lvl1pPr>
              <a:defRPr>
                <a:solidFill>
                  <a:schemeClr val="bg2"/>
                </a:solidFill>
                <a:latin typeface="Arial" panose="020B0604020202020204" pitchFamily="34" charset="0"/>
                <a:cs typeface="Arial" panose="020B0604020202020204" pitchFamily="34" charset="0"/>
              </a:defRPr>
            </a:lvl1pPr>
          </a:lstStyle>
          <a:p>
            <a:fld id="{833FA4B0-7731-EC49-88EA-B5E921ABE78A}" type="slidenum">
              <a:rPr lang="de-DE" smtClean="0"/>
              <a:pPr/>
              <a:t>‹Nr.›</a:t>
            </a:fld>
            <a:endParaRPr lang="de-DE" dirty="0"/>
          </a:p>
        </p:txBody>
      </p:sp>
    </p:spTree>
    <p:extLst>
      <p:ext uri="{BB962C8B-B14F-4D97-AF65-F5344CB8AC3E}">
        <p14:creationId xmlns:p14="http://schemas.microsoft.com/office/powerpoint/2010/main" val="2771670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schnittstitelfolie 01.1">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587547-EC04-5499-1CC7-AF77F74DC34F}"/>
              </a:ext>
            </a:extLst>
          </p:cNvPr>
          <p:cNvSpPr>
            <a:spLocks noGrp="1"/>
          </p:cNvSpPr>
          <p:nvPr>
            <p:ph type="title" hasCustomPrompt="1"/>
          </p:nvPr>
        </p:nvSpPr>
        <p:spPr>
          <a:xfrm>
            <a:off x="695325" y="2846603"/>
            <a:ext cx="5210175" cy="2852737"/>
          </a:xfrm>
        </p:spPr>
        <p:txBody>
          <a:bodyPr anchor="t" anchorCtr="0">
            <a:noAutofit/>
          </a:bodyPr>
          <a:lstStyle>
            <a:lvl1pPr>
              <a:defRPr sz="4400">
                <a:solidFill>
                  <a:schemeClr val="bg1"/>
                </a:solidFill>
                <a:latin typeface="Arial" panose="020B0604020202020204" pitchFamily="34" charset="0"/>
                <a:cs typeface="Arial" panose="020B0604020202020204" pitchFamily="34" charset="0"/>
              </a:defRPr>
            </a:lvl1pPr>
          </a:lstStyle>
          <a:p>
            <a:r>
              <a:rPr lang="de-DE" dirty="0"/>
              <a:t>Mastertitel </a:t>
            </a:r>
            <a:r>
              <a:rPr lang="de-DE" dirty="0" err="1"/>
              <a:t>format</a:t>
            </a:r>
            <a:r>
              <a:rPr lang="de-DE" dirty="0"/>
              <a:t> bearbeiten</a:t>
            </a:r>
          </a:p>
        </p:txBody>
      </p:sp>
      <p:sp>
        <p:nvSpPr>
          <p:cNvPr id="8" name="Textplatzhalter 7">
            <a:extLst>
              <a:ext uri="{FF2B5EF4-FFF2-40B4-BE49-F238E27FC236}">
                <a16:creationId xmlns:a16="http://schemas.microsoft.com/office/drawing/2014/main" id="{DD3C3C8B-B081-5C18-932E-69376A799083}"/>
              </a:ext>
            </a:extLst>
          </p:cNvPr>
          <p:cNvSpPr>
            <a:spLocks noGrp="1"/>
          </p:cNvSpPr>
          <p:nvPr>
            <p:ph type="body" sz="quarter" idx="13" hasCustomPrompt="1"/>
          </p:nvPr>
        </p:nvSpPr>
        <p:spPr>
          <a:xfrm>
            <a:off x="625151" y="331894"/>
            <a:ext cx="2608263" cy="1584219"/>
          </a:xfrm>
        </p:spPr>
        <p:txBody>
          <a:bodyPr>
            <a:noAutofit/>
          </a:bodyPr>
          <a:lstStyle>
            <a:lvl1pPr marL="0" indent="0">
              <a:buNone/>
              <a:defRPr sz="13200" b="1" i="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01</a:t>
            </a:r>
          </a:p>
        </p:txBody>
      </p:sp>
      <p:sp>
        <p:nvSpPr>
          <p:cNvPr id="6" name="Datumsplatzhalter 5">
            <a:extLst>
              <a:ext uri="{FF2B5EF4-FFF2-40B4-BE49-F238E27FC236}">
                <a16:creationId xmlns:a16="http://schemas.microsoft.com/office/drawing/2014/main" id="{2B626D3E-1B09-408A-A2C0-B68CF0D22C41}"/>
              </a:ext>
            </a:extLst>
          </p:cNvPr>
          <p:cNvSpPr>
            <a:spLocks noGrp="1"/>
          </p:cNvSpPr>
          <p:nvPr>
            <p:ph type="dt" sz="half" idx="14"/>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D6B3EA6A-073E-4897-BB13-6F337A8F6B33}" type="datetime1">
              <a:rPr lang="de-DE" smtClean="0"/>
              <a:pPr/>
              <a:t>08.08.2025</a:t>
            </a:fld>
            <a:endParaRPr lang="de-DE" dirty="0"/>
          </a:p>
        </p:txBody>
      </p:sp>
      <p:sp>
        <p:nvSpPr>
          <p:cNvPr id="12" name="Foliennummernplatzhalter 11">
            <a:extLst>
              <a:ext uri="{FF2B5EF4-FFF2-40B4-BE49-F238E27FC236}">
                <a16:creationId xmlns:a16="http://schemas.microsoft.com/office/drawing/2014/main" id="{1C3DB5F2-3F4E-4A12-9FEB-A876A951A953}"/>
              </a:ext>
            </a:extLst>
          </p:cNvPr>
          <p:cNvSpPr>
            <a:spLocks noGrp="1"/>
          </p:cNvSpPr>
          <p:nvPr>
            <p:ph type="sldNum" sz="quarter" idx="16"/>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833FA4B0-7731-EC49-88EA-B5E921ABE78A}" type="slidenum">
              <a:rPr lang="de-DE" smtClean="0"/>
              <a:pPr/>
              <a:t>‹Nr.›</a:t>
            </a:fld>
            <a:endParaRPr lang="de-DE" dirty="0"/>
          </a:p>
        </p:txBody>
      </p:sp>
      <p:sp>
        <p:nvSpPr>
          <p:cNvPr id="14" name="Bildplatzhalter 3">
            <a:extLst>
              <a:ext uri="{FF2B5EF4-FFF2-40B4-BE49-F238E27FC236}">
                <a16:creationId xmlns:a16="http://schemas.microsoft.com/office/drawing/2014/main" id="{98EFC909-035C-4262-9908-EF1702D9EF00}"/>
              </a:ext>
            </a:extLst>
          </p:cNvPr>
          <p:cNvSpPr>
            <a:spLocks noGrp="1"/>
          </p:cNvSpPr>
          <p:nvPr>
            <p:ph type="pic" sz="quarter" idx="17" hasCustomPrompt="1"/>
          </p:nvPr>
        </p:nvSpPr>
        <p:spPr>
          <a:xfrm>
            <a:off x="6593212" y="968591"/>
            <a:ext cx="4730751" cy="4730749"/>
          </a:xfrm>
          <a:prstGeom prst="ellipse">
            <a:avLst/>
          </a:prstGeom>
          <a:solidFill>
            <a:schemeClr val="bg1"/>
          </a:solidFill>
        </p:spPr>
        <p:txBody>
          <a:bodyPr anchor="ctr"/>
          <a:lstStyle>
            <a:lvl1pPr marL="0" marR="0" indent="0" algn="ctr" defTabSz="914400" rtl="0" eaLnBrk="1" fontAlgn="ctr" latinLnBrk="0" hangingPunct="1">
              <a:lnSpc>
                <a:spcPct val="100000"/>
              </a:lnSpc>
              <a:spcBef>
                <a:spcPts val="0"/>
              </a:spcBef>
              <a:spcAft>
                <a:spcPts val="1200"/>
              </a:spcAft>
              <a:buClr>
                <a:schemeClr val="accent1"/>
              </a:buClr>
              <a:buSzPct val="140000"/>
              <a:buFont typeface="Arial" panose="020B0604020202020204" pitchFamily="34" charset="0"/>
              <a:buNone/>
              <a:tabLst/>
              <a:defRPr>
                <a:solidFill>
                  <a:schemeClr val="accent3"/>
                </a:solidFill>
                <a:latin typeface="Arial" panose="020B0604020202020204" pitchFamily="34" charset="0"/>
                <a:cs typeface="Arial" panose="020B0604020202020204" pitchFamily="34" charset="0"/>
              </a:defRPr>
            </a:lvl1pPr>
          </a:lstStyle>
          <a:p>
            <a:pPr marL="0" marR="0" lvl="0" indent="0" algn="ctr" defTabSz="914400" rtl="0" eaLnBrk="1" fontAlgn="ctr" latinLnBrk="0" hangingPunct="1">
              <a:lnSpc>
                <a:spcPct val="100000"/>
              </a:lnSpc>
              <a:spcBef>
                <a:spcPts val="0"/>
              </a:spcBef>
              <a:spcAft>
                <a:spcPts val="1200"/>
              </a:spcAft>
              <a:buClr>
                <a:schemeClr val="accent1"/>
              </a:buClr>
              <a:buSzPct val="140000"/>
              <a:buFont typeface="Arial" panose="020B0604020202020204" pitchFamily="34" charset="0"/>
              <a:buNone/>
              <a:tabLst/>
              <a:defRPr/>
            </a:pPr>
            <a:r>
              <a:rPr lang="de-DE" dirty="0"/>
              <a:t>Hier können Sie ein Bild einfügen</a:t>
            </a:r>
          </a:p>
        </p:txBody>
      </p:sp>
      <p:sp>
        <p:nvSpPr>
          <p:cNvPr id="15" name="Textplatzhalter 13">
            <a:extLst>
              <a:ext uri="{FF2B5EF4-FFF2-40B4-BE49-F238E27FC236}">
                <a16:creationId xmlns:a16="http://schemas.microsoft.com/office/drawing/2014/main" id="{8DCBB7A7-D78F-49F8-BEF4-049208F84425}"/>
              </a:ext>
            </a:extLst>
          </p:cNvPr>
          <p:cNvSpPr>
            <a:spLocks noGrp="1"/>
          </p:cNvSpPr>
          <p:nvPr>
            <p:ph type="body" sz="quarter" idx="18" hasCustomPrompt="1"/>
          </p:nvPr>
        </p:nvSpPr>
        <p:spPr>
          <a:xfrm>
            <a:off x="7297738" y="6092825"/>
            <a:ext cx="4343400" cy="215909"/>
          </a:xfrm>
        </p:spPr>
        <p:txBody>
          <a:bodyPr anchor="ctr">
            <a:noAutofit/>
          </a:bodyPr>
          <a:lstStyle>
            <a:lvl1pPr marL="0" indent="0" algn="r">
              <a:buNone/>
              <a:defRPr sz="800" baseline="0">
                <a:solidFill>
                  <a:schemeClr val="bg1"/>
                </a:solidFill>
                <a:latin typeface="Arial" panose="020B0604020202020204" pitchFamily="34" charset="0"/>
                <a:cs typeface="Arial" panose="020B0604020202020204" pitchFamily="34" charset="0"/>
              </a:defRPr>
            </a:lvl1pPr>
            <a:lvl5pPr>
              <a:defRPr/>
            </a:lvl5pPr>
          </a:lstStyle>
          <a:p>
            <a:pPr lvl="0"/>
            <a:r>
              <a:rPr lang="de-DE" dirty="0"/>
              <a:t>Foto: Hier können Sie einen Bildnachweis einfügen</a:t>
            </a:r>
          </a:p>
        </p:txBody>
      </p:sp>
      <p:sp>
        <p:nvSpPr>
          <p:cNvPr id="16" name="Rechteck 15">
            <a:extLst>
              <a:ext uri="{FF2B5EF4-FFF2-40B4-BE49-F238E27FC236}">
                <a16:creationId xmlns:a16="http://schemas.microsoft.com/office/drawing/2014/main" id="{17FFE84B-EF92-40D0-9740-F04909E6AD64}"/>
              </a:ext>
            </a:extLst>
          </p:cNvPr>
          <p:cNvSpPr/>
          <p:nvPr userDrawn="1"/>
        </p:nvSpPr>
        <p:spPr>
          <a:xfrm>
            <a:off x="279495" y="6001965"/>
            <a:ext cx="3651504" cy="1353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a:extLst>
              <a:ext uri="{FF2B5EF4-FFF2-40B4-BE49-F238E27FC236}">
                <a16:creationId xmlns:a16="http://schemas.microsoft.com/office/drawing/2014/main" id="{F67073EF-355A-40A5-8BC6-8DD3ED93FD14}"/>
              </a:ext>
            </a:extLst>
          </p:cNvPr>
          <p:cNvPicPr>
            <a:picLocks noChangeAspect="1"/>
          </p:cNvPicPr>
          <p:nvPr userDrawn="1"/>
        </p:nvPicPr>
        <p:blipFill>
          <a:blip r:embed="rId2"/>
          <a:stretch>
            <a:fillRect/>
          </a:stretch>
        </p:blipFill>
        <p:spPr>
          <a:xfrm>
            <a:off x="488378" y="5902807"/>
            <a:ext cx="3217990" cy="841118"/>
          </a:xfrm>
          <a:prstGeom prst="rect">
            <a:avLst/>
          </a:prstGeom>
        </p:spPr>
      </p:pic>
    </p:spTree>
    <p:extLst>
      <p:ext uri="{BB962C8B-B14F-4D97-AF65-F5344CB8AC3E}">
        <p14:creationId xmlns:p14="http://schemas.microsoft.com/office/powerpoint/2010/main" val="2238998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schnittstitelfolie 02.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587547-EC04-5499-1CC7-AF77F74DC34F}"/>
              </a:ext>
            </a:extLst>
          </p:cNvPr>
          <p:cNvSpPr>
            <a:spLocks noGrp="1"/>
          </p:cNvSpPr>
          <p:nvPr>
            <p:ph type="title" hasCustomPrompt="1"/>
          </p:nvPr>
        </p:nvSpPr>
        <p:spPr>
          <a:xfrm>
            <a:off x="695325" y="2846603"/>
            <a:ext cx="5210175" cy="2852737"/>
          </a:xfrm>
        </p:spPr>
        <p:txBody>
          <a:bodyPr anchor="t" anchorCtr="0">
            <a:noAutofit/>
          </a:bodyPr>
          <a:lstStyle>
            <a:lvl1pPr>
              <a:defRPr sz="4400">
                <a:solidFill>
                  <a:schemeClr val="tx2"/>
                </a:solidFill>
                <a:latin typeface="Arial" panose="020B0604020202020204" pitchFamily="34" charset="0"/>
                <a:cs typeface="Arial" panose="020B0604020202020204" pitchFamily="34" charset="0"/>
              </a:defRPr>
            </a:lvl1pPr>
          </a:lstStyle>
          <a:p>
            <a:r>
              <a:rPr lang="de-DE" dirty="0"/>
              <a:t>Mastertitel </a:t>
            </a:r>
            <a:r>
              <a:rPr lang="de-DE" dirty="0" err="1"/>
              <a:t>format</a:t>
            </a:r>
            <a:r>
              <a:rPr lang="de-DE" dirty="0"/>
              <a:t> bearbeiten</a:t>
            </a:r>
          </a:p>
        </p:txBody>
      </p:sp>
      <p:sp>
        <p:nvSpPr>
          <p:cNvPr id="8" name="Textplatzhalter 7">
            <a:extLst>
              <a:ext uri="{FF2B5EF4-FFF2-40B4-BE49-F238E27FC236}">
                <a16:creationId xmlns:a16="http://schemas.microsoft.com/office/drawing/2014/main" id="{DD3C3C8B-B081-5C18-932E-69376A799083}"/>
              </a:ext>
            </a:extLst>
          </p:cNvPr>
          <p:cNvSpPr>
            <a:spLocks noGrp="1"/>
          </p:cNvSpPr>
          <p:nvPr>
            <p:ph type="body" sz="quarter" idx="13" hasCustomPrompt="1"/>
          </p:nvPr>
        </p:nvSpPr>
        <p:spPr>
          <a:xfrm>
            <a:off x="625151" y="331894"/>
            <a:ext cx="2608263" cy="1584219"/>
          </a:xfrm>
        </p:spPr>
        <p:txBody>
          <a:bodyPr>
            <a:noAutofit/>
          </a:bodyPr>
          <a:lstStyle>
            <a:lvl1pPr marL="0" indent="0">
              <a:buNone/>
              <a:defRPr sz="13200" b="1" i="0">
                <a:solidFill>
                  <a:schemeClr val="accent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01</a:t>
            </a:r>
          </a:p>
        </p:txBody>
      </p:sp>
      <p:sp>
        <p:nvSpPr>
          <p:cNvPr id="6" name="Datumsplatzhalter 5">
            <a:extLst>
              <a:ext uri="{FF2B5EF4-FFF2-40B4-BE49-F238E27FC236}">
                <a16:creationId xmlns:a16="http://schemas.microsoft.com/office/drawing/2014/main" id="{2B626D3E-1B09-408A-A2C0-B68CF0D22C41}"/>
              </a:ext>
            </a:extLst>
          </p:cNvPr>
          <p:cNvSpPr>
            <a:spLocks noGrp="1"/>
          </p:cNvSpPr>
          <p:nvPr>
            <p:ph type="dt" sz="half" idx="14"/>
          </p:nvPr>
        </p:nvSpPr>
        <p:spPr/>
        <p:txBody>
          <a:bodyPr/>
          <a:lstStyle>
            <a:lvl1pPr>
              <a:defRPr>
                <a:solidFill>
                  <a:schemeClr val="bg2"/>
                </a:solidFill>
                <a:latin typeface="Arial" panose="020B0604020202020204" pitchFamily="34" charset="0"/>
                <a:cs typeface="Arial" panose="020B0604020202020204" pitchFamily="34" charset="0"/>
              </a:defRPr>
            </a:lvl1pPr>
          </a:lstStyle>
          <a:p>
            <a:fld id="{4F640E49-9379-41A3-8ECE-DB18F4715D8E}" type="datetime1">
              <a:rPr lang="de-DE" smtClean="0"/>
              <a:pPr/>
              <a:t>08.08.2025</a:t>
            </a:fld>
            <a:endParaRPr lang="de-DE" dirty="0"/>
          </a:p>
        </p:txBody>
      </p:sp>
      <p:sp>
        <p:nvSpPr>
          <p:cNvPr id="12" name="Foliennummernplatzhalter 11">
            <a:extLst>
              <a:ext uri="{FF2B5EF4-FFF2-40B4-BE49-F238E27FC236}">
                <a16:creationId xmlns:a16="http://schemas.microsoft.com/office/drawing/2014/main" id="{1C3DB5F2-3F4E-4A12-9FEB-A876A951A953}"/>
              </a:ext>
            </a:extLst>
          </p:cNvPr>
          <p:cNvSpPr>
            <a:spLocks noGrp="1"/>
          </p:cNvSpPr>
          <p:nvPr>
            <p:ph type="sldNum" sz="quarter" idx="16"/>
          </p:nvPr>
        </p:nvSpPr>
        <p:spPr/>
        <p:txBody>
          <a:bodyPr/>
          <a:lstStyle>
            <a:lvl1pPr>
              <a:defRPr>
                <a:solidFill>
                  <a:schemeClr val="bg2"/>
                </a:solidFill>
                <a:latin typeface="Arial" panose="020B0604020202020204" pitchFamily="34" charset="0"/>
                <a:cs typeface="Arial" panose="020B0604020202020204" pitchFamily="34" charset="0"/>
              </a:defRPr>
            </a:lvl1pPr>
          </a:lstStyle>
          <a:p>
            <a:fld id="{833FA4B0-7731-EC49-88EA-B5E921ABE78A}" type="slidenum">
              <a:rPr lang="de-DE" smtClean="0"/>
              <a:pPr/>
              <a:t>‹Nr.›</a:t>
            </a:fld>
            <a:endParaRPr lang="de-DE" dirty="0"/>
          </a:p>
        </p:txBody>
      </p:sp>
      <p:sp>
        <p:nvSpPr>
          <p:cNvPr id="15" name="Textplatzhalter 13">
            <a:extLst>
              <a:ext uri="{FF2B5EF4-FFF2-40B4-BE49-F238E27FC236}">
                <a16:creationId xmlns:a16="http://schemas.microsoft.com/office/drawing/2014/main" id="{8DCBB7A7-D78F-49F8-BEF4-049208F84425}"/>
              </a:ext>
            </a:extLst>
          </p:cNvPr>
          <p:cNvSpPr>
            <a:spLocks noGrp="1"/>
          </p:cNvSpPr>
          <p:nvPr>
            <p:ph type="body" sz="quarter" idx="18" hasCustomPrompt="1"/>
          </p:nvPr>
        </p:nvSpPr>
        <p:spPr>
          <a:xfrm>
            <a:off x="7297738" y="6092825"/>
            <a:ext cx="4343400" cy="215909"/>
          </a:xfrm>
        </p:spPr>
        <p:txBody>
          <a:bodyPr anchor="ctr">
            <a:noAutofit/>
          </a:bodyPr>
          <a:lstStyle>
            <a:lvl1pPr marL="0" marR="0" indent="0" algn="r" defTabSz="914400" rtl="0" eaLnBrk="1" fontAlgn="ctr" latinLnBrk="0" hangingPunct="1">
              <a:lnSpc>
                <a:spcPct val="100000"/>
              </a:lnSpc>
              <a:spcBef>
                <a:spcPts val="0"/>
              </a:spcBef>
              <a:spcAft>
                <a:spcPts val="1200"/>
              </a:spcAft>
              <a:buClr>
                <a:schemeClr val="accent1"/>
              </a:buClr>
              <a:buSzPct val="140000"/>
              <a:buFont typeface="Arial" panose="020B0604020202020204" pitchFamily="34" charset="0"/>
              <a:buNone/>
              <a:tabLst/>
              <a:defRPr sz="800">
                <a:solidFill>
                  <a:schemeClr val="bg2"/>
                </a:solidFill>
                <a:latin typeface="Arial" panose="020B0604020202020204" pitchFamily="34" charset="0"/>
                <a:cs typeface="Arial" panose="020B0604020202020204" pitchFamily="34" charset="0"/>
              </a:defRPr>
            </a:lvl1pPr>
            <a:lvl5pPr>
              <a:defRPr/>
            </a:lvl5pPr>
          </a:lstStyle>
          <a:p>
            <a:pPr lvl="0"/>
            <a:r>
              <a:rPr lang="de-DE" dirty="0"/>
              <a:t>Foto: Hier können Sie einen Bildnachweis einfügen</a:t>
            </a:r>
          </a:p>
        </p:txBody>
      </p:sp>
      <p:sp>
        <p:nvSpPr>
          <p:cNvPr id="14" name="Bildplatzhalter 3">
            <a:extLst>
              <a:ext uri="{FF2B5EF4-FFF2-40B4-BE49-F238E27FC236}">
                <a16:creationId xmlns:a16="http://schemas.microsoft.com/office/drawing/2014/main" id="{98EFC909-035C-4262-9908-EF1702D9EF00}"/>
              </a:ext>
            </a:extLst>
          </p:cNvPr>
          <p:cNvSpPr>
            <a:spLocks noGrp="1"/>
          </p:cNvSpPr>
          <p:nvPr>
            <p:ph type="pic" sz="quarter" idx="17" hasCustomPrompt="1"/>
          </p:nvPr>
        </p:nvSpPr>
        <p:spPr>
          <a:xfrm>
            <a:off x="6593212" y="968591"/>
            <a:ext cx="4730751" cy="4730749"/>
          </a:xfrm>
          <a:prstGeom prst="ellipse">
            <a:avLst/>
          </a:prstGeom>
          <a:solidFill>
            <a:schemeClr val="bg1"/>
          </a:solidFill>
        </p:spPr>
        <p:txBody>
          <a:bodyPr anchor="ctr"/>
          <a:lstStyle>
            <a:lvl1pPr marL="0" marR="0" indent="0" algn="ctr" defTabSz="914400" rtl="0" eaLnBrk="1" fontAlgn="ctr" latinLnBrk="0" hangingPunct="1">
              <a:lnSpc>
                <a:spcPct val="100000"/>
              </a:lnSpc>
              <a:spcBef>
                <a:spcPts val="0"/>
              </a:spcBef>
              <a:spcAft>
                <a:spcPts val="1200"/>
              </a:spcAft>
              <a:buClr>
                <a:schemeClr val="accent1"/>
              </a:buClr>
              <a:buSzPct val="140000"/>
              <a:buFont typeface="Arial" panose="020B0604020202020204" pitchFamily="34" charset="0"/>
              <a:buNone/>
              <a:tabLst/>
              <a:defRPr>
                <a:solidFill>
                  <a:schemeClr val="accent2"/>
                </a:solidFill>
                <a:latin typeface="Arial" panose="020B0604020202020204" pitchFamily="34" charset="0"/>
                <a:cs typeface="Arial" panose="020B0604020202020204" pitchFamily="34" charset="0"/>
              </a:defRPr>
            </a:lvl1pPr>
          </a:lstStyle>
          <a:p>
            <a:pPr marL="0" marR="0" lvl="0" indent="0" algn="ctr" defTabSz="914400" rtl="0" eaLnBrk="1" fontAlgn="ctr" latinLnBrk="0" hangingPunct="1">
              <a:lnSpc>
                <a:spcPct val="100000"/>
              </a:lnSpc>
              <a:spcBef>
                <a:spcPts val="0"/>
              </a:spcBef>
              <a:spcAft>
                <a:spcPts val="1200"/>
              </a:spcAft>
              <a:buClr>
                <a:schemeClr val="accent1"/>
              </a:buClr>
              <a:buSzPct val="140000"/>
              <a:buFont typeface="Arial" panose="020B0604020202020204" pitchFamily="34" charset="0"/>
              <a:buNone/>
              <a:tabLst/>
              <a:defRPr/>
            </a:pPr>
            <a:r>
              <a:rPr lang="de-DE" dirty="0"/>
              <a:t>Hier können Sie ein Bild einfügen</a:t>
            </a:r>
          </a:p>
        </p:txBody>
      </p:sp>
    </p:spTree>
    <p:extLst>
      <p:ext uri="{BB962C8B-B14F-4D97-AF65-F5344CB8AC3E}">
        <p14:creationId xmlns:p14="http://schemas.microsoft.com/office/powerpoint/2010/main" val="195425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0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24BC67-9B79-EF75-0AF0-8F81DF93E8AA}"/>
              </a:ext>
            </a:extLst>
          </p:cNvPr>
          <p:cNvSpPr>
            <a:spLocks noGrp="1"/>
          </p:cNvSpPr>
          <p:nvPr>
            <p:ph type="ctrTitle"/>
          </p:nvPr>
        </p:nvSpPr>
        <p:spPr>
          <a:xfrm>
            <a:off x="707572" y="1925948"/>
            <a:ext cx="9561843" cy="2133241"/>
          </a:xfrm>
        </p:spPr>
        <p:txBody>
          <a:bodyPr anchor="b" anchorCtr="0">
            <a:noAutofit/>
          </a:bodyPr>
          <a:lstStyle>
            <a:lvl1pPr algn="l">
              <a:defRPr sz="4400" b="1" i="0">
                <a:solidFill>
                  <a:schemeClr val="accent1"/>
                </a:solidFill>
                <a:latin typeface="Arial" panose="020B0604020202020204" pitchFamily="34" charset="0"/>
                <a:cs typeface="Arial" panose="020B0604020202020204" pitchFamily="34" charset="0"/>
              </a:defRPr>
            </a:lvl1pPr>
          </a:lstStyle>
          <a:p>
            <a:r>
              <a:rPr lang="de-DE" dirty="0"/>
              <a:t>Mastertitelformat bearbeiten</a:t>
            </a:r>
          </a:p>
        </p:txBody>
      </p:sp>
      <p:sp>
        <p:nvSpPr>
          <p:cNvPr id="3" name="Untertitel 2">
            <a:extLst>
              <a:ext uri="{FF2B5EF4-FFF2-40B4-BE49-F238E27FC236}">
                <a16:creationId xmlns:a16="http://schemas.microsoft.com/office/drawing/2014/main" id="{2A526B7D-4039-F443-1E7D-319E5DF8691A}"/>
              </a:ext>
            </a:extLst>
          </p:cNvPr>
          <p:cNvSpPr>
            <a:spLocks noGrp="1"/>
          </p:cNvSpPr>
          <p:nvPr>
            <p:ph type="subTitle" idx="1"/>
          </p:nvPr>
        </p:nvSpPr>
        <p:spPr>
          <a:xfrm>
            <a:off x="707571" y="4419338"/>
            <a:ext cx="9561843" cy="934634"/>
          </a:xfrm>
        </p:spPr>
        <p:txBody>
          <a:bodyPr>
            <a:noAutofit/>
          </a:bodyPr>
          <a:lstStyle>
            <a:lvl1pPr marL="0" indent="0" algn="l">
              <a:buNone/>
              <a:defRPr sz="2400" b="0" i="0">
                <a:solidFill>
                  <a:schemeClr val="accent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10" name="Grafik 9">
            <a:extLst>
              <a:ext uri="{FF2B5EF4-FFF2-40B4-BE49-F238E27FC236}">
                <a16:creationId xmlns:a16="http://schemas.microsoft.com/office/drawing/2014/main" id="{517BBDAD-58CA-FBFC-962B-8788EF0E357F}"/>
              </a:ext>
            </a:extLst>
          </p:cNvPr>
          <p:cNvPicPr>
            <a:picLocks noChangeAspect="1"/>
          </p:cNvPicPr>
          <p:nvPr userDrawn="1"/>
        </p:nvPicPr>
        <p:blipFill>
          <a:blip r:embed="rId2"/>
          <a:stretch>
            <a:fillRect/>
          </a:stretch>
        </p:blipFill>
        <p:spPr>
          <a:xfrm>
            <a:off x="547466" y="550977"/>
            <a:ext cx="2715162" cy="1224335"/>
          </a:xfrm>
          <a:prstGeom prst="rect">
            <a:avLst/>
          </a:prstGeom>
        </p:spPr>
      </p:pic>
      <p:sp>
        <p:nvSpPr>
          <p:cNvPr id="15" name="Rechteck 14">
            <a:extLst>
              <a:ext uri="{FF2B5EF4-FFF2-40B4-BE49-F238E27FC236}">
                <a16:creationId xmlns:a16="http://schemas.microsoft.com/office/drawing/2014/main" id="{E02AF2BB-2CD2-4D94-98F3-D812D58D6819}"/>
              </a:ext>
            </a:extLst>
          </p:cNvPr>
          <p:cNvSpPr/>
          <p:nvPr userDrawn="1"/>
        </p:nvSpPr>
        <p:spPr>
          <a:xfrm>
            <a:off x="436880" y="5786120"/>
            <a:ext cx="3556000" cy="1071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lbert Sans" pitchFamily="2" charset="0"/>
            </a:endParaRPr>
          </a:p>
        </p:txBody>
      </p:sp>
      <p:sp>
        <p:nvSpPr>
          <p:cNvPr id="8" name="Datumsplatzhalter 7">
            <a:extLst>
              <a:ext uri="{FF2B5EF4-FFF2-40B4-BE49-F238E27FC236}">
                <a16:creationId xmlns:a16="http://schemas.microsoft.com/office/drawing/2014/main" id="{8A660AAD-253B-4D87-9A9A-18D772FDF4BA}"/>
              </a:ext>
            </a:extLst>
          </p:cNvPr>
          <p:cNvSpPr>
            <a:spLocks noGrp="1"/>
          </p:cNvSpPr>
          <p:nvPr>
            <p:ph type="dt" sz="half" idx="14"/>
          </p:nvPr>
        </p:nvSpPr>
        <p:spPr>
          <a:xfrm>
            <a:off x="7676228" y="6308734"/>
            <a:ext cx="1221711" cy="244830"/>
          </a:xfrm>
        </p:spPr>
        <p:txBody>
          <a:bodyPr/>
          <a:lstStyle>
            <a:lvl1pPr>
              <a:defRPr>
                <a:latin typeface="Arial" panose="020B0604020202020204" pitchFamily="34" charset="0"/>
                <a:cs typeface="Arial" panose="020B0604020202020204" pitchFamily="34" charset="0"/>
              </a:defRPr>
            </a:lvl1pPr>
          </a:lstStyle>
          <a:p>
            <a:fld id="{5B7AFE83-4F19-462B-9CDE-B0F73FB92808}" type="datetime1">
              <a:rPr lang="de-DE" smtClean="0"/>
              <a:pPr/>
              <a:t>08.08.2025</a:t>
            </a:fld>
            <a:endParaRPr lang="de-DE" dirty="0"/>
          </a:p>
        </p:txBody>
      </p:sp>
      <p:sp>
        <p:nvSpPr>
          <p:cNvPr id="11" name="Fußzeilenplatzhalter 10">
            <a:extLst>
              <a:ext uri="{FF2B5EF4-FFF2-40B4-BE49-F238E27FC236}">
                <a16:creationId xmlns:a16="http://schemas.microsoft.com/office/drawing/2014/main" id="{00BD1182-8153-47B0-8C09-8B01CE0F67E2}"/>
              </a:ext>
            </a:extLst>
          </p:cNvPr>
          <p:cNvSpPr>
            <a:spLocks noGrp="1"/>
          </p:cNvSpPr>
          <p:nvPr>
            <p:ph type="ftr" sz="quarter" idx="15"/>
          </p:nvPr>
        </p:nvSpPr>
        <p:spPr>
          <a:xfrm>
            <a:off x="707571" y="6308734"/>
            <a:ext cx="5436284" cy="244830"/>
          </a:xfrm>
        </p:spPr>
        <p:txBody>
          <a:bodyPr/>
          <a:lstStyle>
            <a:lvl1pPr>
              <a:defRPr>
                <a:latin typeface="Arial" panose="020B0604020202020204" pitchFamily="34" charset="0"/>
                <a:cs typeface="Arial" panose="020B0604020202020204" pitchFamily="34" charset="0"/>
              </a:defRPr>
            </a:lvl1pPr>
          </a:lstStyle>
          <a:p>
            <a:r>
              <a:rPr lang="de-DE" dirty="0"/>
              <a:t>Institut / Lehrstuhl / Dezernat </a:t>
            </a:r>
          </a:p>
        </p:txBody>
      </p:sp>
      <p:pic>
        <p:nvPicPr>
          <p:cNvPr id="9" name="Grafik 8">
            <a:extLst>
              <a:ext uri="{FF2B5EF4-FFF2-40B4-BE49-F238E27FC236}">
                <a16:creationId xmlns:a16="http://schemas.microsoft.com/office/drawing/2014/main" id="{1F98B4C6-DF77-40A4-B3E2-AD83648DA86B}"/>
              </a:ext>
            </a:extLst>
          </p:cNvPr>
          <p:cNvPicPr>
            <a:picLocks noChangeAspect="1"/>
          </p:cNvPicPr>
          <p:nvPr userDrawn="1"/>
        </p:nvPicPr>
        <p:blipFill>
          <a:blip r:embed="rId3"/>
          <a:stretch>
            <a:fillRect/>
          </a:stretch>
        </p:blipFill>
        <p:spPr>
          <a:xfrm>
            <a:off x="3800856" y="681560"/>
            <a:ext cx="963168" cy="963168"/>
          </a:xfrm>
          <a:prstGeom prst="rect">
            <a:avLst/>
          </a:prstGeom>
        </p:spPr>
      </p:pic>
    </p:spTree>
    <p:extLst>
      <p:ext uri="{BB962C8B-B14F-4D97-AF65-F5344CB8AC3E}">
        <p14:creationId xmlns:p14="http://schemas.microsoft.com/office/powerpoint/2010/main" val="832647155"/>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3840" userDrawn="1">
          <p15:clr>
            <a:srgbClr val="FBAE40"/>
          </p15:clr>
        </p15:guide>
        <p15:guide id="3" orient="horz" pos="1094" userDrawn="1">
          <p15:clr>
            <a:srgbClr val="FBAE40"/>
          </p15:clr>
        </p15:guide>
        <p15:guide id="4" orient="horz" pos="913" userDrawn="1">
          <p15:clr>
            <a:srgbClr val="FBAE40"/>
          </p15:clr>
        </p15:guide>
        <p15:guide id="5" orient="horz" pos="6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folie 02">
    <p:bg>
      <p:bgPr>
        <a:solidFill>
          <a:schemeClr val="accent1"/>
        </a:solidFill>
        <a:effectLst/>
      </p:bgPr>
    </p:bg>
    <p:spTree>
      <p:nvGrpSpPr>
        <p:cNvPr id="1" name=""/>
        <p:cNvGrpSpPr/>
        <p:nvPr/>
      </p:nvGrpSpPr>
      <p:grpSpPr>
        <a:xfrm>
          <a:off x="0" y="0"/>
          <a:ext cx="0" cy="0"/>
          <a:chOff x="0" y="0"/>
          <a:chExt cx="0" cy="0"/>
        </a:xfrm>
      </p:grpSpPr>
      <p:sp>
        <p:nvSpPr>
          <p:cNvPr id="6" name="Datumsplatzhalter 5">
            <a:extLst>
              <a:ext uri="{FF2B5EF4-FFF2-40B4-BE49-F238E27FC236}">
                <a16:creationId xmlns:a16="http://schemas.microsoft.com/office/drawing/2014/main" id="{2B626D3E-1B09-408A-A2C0-B68CF0D22C41}"/>
              </a:ext>
            </a:extLst>
          </p:cNvPr>
          <p:cNvSpPr>
            <a:spLocks noGrp="1"/>
          </p:cNvSpPr>
          <p:nvPr>
            <p:ph type="dt" sz="half" idx="14"/>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9CF1BF0E-C4E2-4891-8B35-B665088FCB7D}" type="datetime1">
              <a:rPr lang="de-DE" smtClean="0"/>
              <a:pPr/>
              <a:t>08.08.2025</a:t>
            </a:fld>
            <a:endParaRPr lang="de-DE" dirty="0"/>
          </a:p>
        </p:txBody>
      </p:sp>
      <p:sp>
        <p:nvSpPr>
          <p:cNvPr id="12" name="Foliennummernplatzhalter 11">
            <a:extLst>
              <a:ext uri="{FF2B5EF4-FFF2-40B4-BE49-F238E27FC236}">
                <a16:creationId xmlns:a16="http://schemas.microsoft.com/office/drawing/2014/main" id="{1C3DB5F2-3F4E-4A12-9FEB-A876A951A953}"/>
              </a:ext>
            </a:extLst>
          </p:cNvPr>
          <p:cNvSpPr>
            <a:spLocks noGrp="1"/>
          </p:cNvSpPr>
          <p:nvPr>
            <p:ph type="sldNum" sz="quarter" idx="16"/>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833FA4B0-7731-EC49-88EA-B5E921ABE78A}" type="slidenum">
              <a:rPr lang="de-DE" smtClean="0"/>
              <a:pPr/>
              <a:t>‹Nr.›</a:t>
            </a:fld>
            <a:endParaRPr lang="de-DE" dirty="0"/>
          </a:p>
        </p:txBody>
      </p:sp>
      <p:sp>
        <p:nvSpPr>
          <p:cNvPr id="13" name="Titel 1">
            <a:extLst>
              <a:ext uri="{FF2B5EF4-FFF2-40B4-BE49-F238E27FC236}">
                <a16:creationId xmlns:a16="http://schemas.microsoft.com/office/drawing/2014/main" id="{849ABC20-F75F-4E1D-BD15-DBC9D6909F88}"/>
              </a:ext>
            </a:extLst>
          </p:cNvPr>
          <p:cNvSpPr>
            <a:spLocks noGrp="1"/>
          </p:cNvSpPr>
          <p:nvPr>
            <p:ph type="ctrTitle"/>
          </p:nvPr>
        </p:nvSpPr>
        <p:spPr>
          <a:xfrm>
            <a:off x="707572" y="1925948"/>
            <a:ext cx="9561843" cy="2133241"/>
          </a:xfrm>
        </p:spPr>
        <p:txBody>
          <a:bodyPr anchor="b" anchorCtr="0">
            <a:no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C0968FB3-E8DB-458A-A4F8-BFA34FFE81BA}"/>
              </a:ext>
            </a:extLst>
          </p:cNvPr>
          <p:cNvSpPr>
            <a:spLocks noGrp="1"/>
          </p:cNvSpPr>
          <p:nvPr>
            <p:ph type="subTitle" idx="1"/>
          </p:nvPr>
        </p:nvSpPr>
        <p:spPr>
          <a:xfrm>
            <a:off x="707571" y="4419338"/>
            <a:ext cx="9561843" cy="934634"/>
          </a:xfrm>
        </p:spPr>
        <p:txBody>
          <a:bodyPr>
            <a:no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8" name="Rechteck 7">
            <a:extLst>
              <a:ext uri="{FF2B5EF4-FFF2-40B4-BE49-F238E27FC236}">
                <a16:creationId xmlns:a16="http://schemas.microsoft.com/office/drawing/2014/main" id="{C4CC51E3-9FDF-4772-B001-FB528A03AC05}"/>
              </a:ext>
            </a:extLst>
          </p:cNvPr>
          <p:cNvSpPr/>
          <p:nvPr userDrawn="1"/>
        </p:nvSpPr>
        <p:spPr>
          <a:xfrm>
            <a:off x="1042416" y="5632078"/>
            <a:ext cx="3651504" cy="1353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0CA5DA08-5EC6-4B74-B2DB-4D58D485F294}"/>
              </a:ext>
            </a:extLst>
          </p:cNvPr>
          <p:cNvPicPr>
            <a:picLocks noChangeAspect="1"/>
          </p:cNvPicPr>
          <p:nvPr userDrawn="1"/>
        </p:nvPicPr>
        <p:blipFill>
          <a:blip r:embed="rId2"/>
          <a:stretch>
            <a:fillRect/>
          </a:stretch>
        </p:blipFill>
        <p:spPr>
          <a:xfrm>
            <a:off x="421322" y="304436"/>
            <a:ext cx="5479606" cy="1432259"/>
          </a:xfrm>
          <a:prstGeom prst="rect">
            <a:avLst/>
          </a:prstGeom>
        </p:spPr>
      </p:pic>
      <p:sp>
        <p:nvSpPr>
          <p:cNvPr id="11" name="Fußzeilenplatzhalter 10">
            <a:extLst>
              <a:ext uri="{FF2B5EF4-FFF2-40B4-BE49-F238E27FC236}">
                <a16:creationId xmlns:a16="http://schemas.microsoft.com/office/drawing/2014/main" id="{F81FADA3-B9FE-4EDC-B2A6-FAD998CE6ADE}"/>
              </a:ext>
            </a:extLst>
          </p:cNvPr>
          <p:cNvSpPr>
            <a:spLocks noGrp="1"/>
          </p:cNvSpPr>
          <p:nvPr>
            <p:ph type="ftr" sz="quarter" idx="15"/>
          </p:nvPr>
        </p:nvSpPr>
        <p:spPr>
          <a:xfrm>
            <a:off x="707571" y="6308734"/>
            <a:ext cx="5436284" cy="244830"/>
          </a:xfrm>
        </p:spPr>
        <p:txBody>
          <a:bodyPr/>
          <a:lstStyle>
            <a:lvl1pPr>
              <a:defRPr>
                <a:solidFill>
                  <a:schemeClr val="bg1"/>
                </a:solidFill>
                <a:latin typeface="Arial" panose="020B0604020202020204" pitchFamily="34" charset="0"/>
                <a:cs typeface="Arial" panose="020B0604020202020204" pitchFamily="34" charset="0"/>
              </a:defRPr>
            </a:lvl1pPr>
          </a:lstStyle>
          <a:p>
            <a:r>
              <a:rPr lang="de-DE" dirty="0"/>
              <a:t>Institut / Lehrstuhl / Dezernat </a:t>
            </a:r>
          </a:p>
        </p:txBody>
      </p:sp>
    </p:spTree>
    <p:extLst>
      <p:ext uri="{BB962C8B-B14F-4D97-AF65-F5344CB8AC3E}">
        <p14:creationId xmlns:p14="http://schemas.microsoft.com/office/powerpoint/2010/main" val="985418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02">
    <p:bg>
      <p:bgPr>
        <a:solidFill>
          <a:schemeClr val="accent1"/>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36CC2E0-7C72-4ED6-8DE0-7FF007D109EB}"/>
              </a:ext>
            </a:extLst>
          </p:cNvPr>
          <p:cNvSpPr/>
          <p:nvPr userDrawn="1"/>
        </p:nvSpPr>
        <p:spPr>
          <a:xfrm>
            <a:off x="591312" y="5475392"/>
            <a:ext cx="3651504" cy="1353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Datumsplatzhalter 5">
            <a:extLst>
              <a:ext uri="{FF2B5EF4-FFF2-40B4-BE49-F238E27FC236}">
                <a16:creationId xmlns:a16="http://schemas.microsoft.com/office/drawing/2014/main" id="{2B626D3E-1B09-408A-A2C0-B68CF0D22C41}"/>
              </a:ext>
            </a:extLst>
          </p:cNvPr>
          <p:cNvSpPr>
            <a:spLocks noGrp="1"/>
          </p:cNvSpPr>
          <p:nvPr>
            <p:ph type="dt" sz="half" idx="14"/>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9CF1BF0E-C4E2-4891-8B35-B665088FCB7D}" type="datetime1">
              <a:rPr lang="de-DE" smtClean="0"/>
              <a:pPr/>
              <a:t>08.08.2025</a:t>
            </a:fld>
            <a:endParaRPr lang="de-DE" dirty="0"/>
          </a:p>
        </p:txBody>
      </p:sp>
      <p:sp>
        <p:nvSpPr>
          <p:cNvPr id="11" name="Fußzeilenplatzhalter 10">
            <a:extLst>
              <a:ext uri="{FF2B5EF4-FFF2-40B4-BE49-F238E27FC236}">
                <a16:creationId xmlns:a16="http://schemas.microsoft.com/office/drawing/2014/main" id="{F81FADA3-B9FE-4EDC-B2A6-FAD998CE6ADE}"/>
              </a:ext>
            </a:extLst>
          </p:cNvPr>
          <p:cNvSpPr>
            <a:spLocks noGrp="1"/>
          </p:cNvSpPr>
          <p:nvPr>
            <p:ph type="ftr" sz="quarter" idx="15"/>
          </p:nvPr>
        </p:nvSpPr>
        <p:spPr>
          <a:xfrm>
            <a:off x="707571" y="6308734"/>
            <a:ext cx="5436284" cy="244830"/>
          </a:xfrm>
        </p:spPr>
        <p:txBody>
          <a:bodyPr/>
          <a:lstStyle>
            <a:lvl1pPr>
              <a:defRPr>
                <a:solidFill>
                  <a:schemeClr val="bg1"/>
                </a:solidFill>
                <a:latin typeface="Arial" panose="020B0604020202020204" pitchFamily="34" charset="0"/>
                <a:cs typeface="Arial" panose="020B0604020202020204" pitchFamily="34" charset="0"/>
              </a:defRPr>
            </a:lvl1pPr>
          </a:lstStyle>
          <a:p>
            <a:r>
              <a:rPr lang="de-DE" dirty="0"/>
              <a:t>Zentrum für Lehrer*innenbildung</a:t>
            </a:r>
          </a:p>
        </p:txBody>
      </p:sp>
      <p:sp>
        <p:nvSpPr>
          <p:cNvPr id="12" name="Foliennummernplatzhalter 11">
            <a:extLst>
              <a:ext uri="{FF2B5EF4-FFF2-40B4-BE49-F238E27FC236}">
                <a16:creationId xmlns:a16="http://schemas.microsoft.com/office/drawing/2014/main" id="{1C3DB5F2-3F4E-4A12-9FEB-A876A951A953}"/>
              </a:ext>
            </a:extLst>
          </p:cNvPr>
          <p:cNvSpPr>
            <a:spLocks noGrp="1"/>
          </p:cNvSpPr>
          <p:nvPr>
            <p:ph type="sldNum" sz="quarter" idx="16"/>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833FA4B0-7731-EC49-88EA-B5E921ABE78A}" type="slidenum">
              <a:rPr lang="de-DE" smtClean="0"/>
              <a:pPr/>
              <a:t>‹Nr.›</a:t>
            </a:fld>
            <a:endParaRPr lang="de-DE" dirty="0"/>
          </a:p>
        </p:txBody>
      </p:sp>
      <p:sp>
        <p:nvSpPr>
          <p:cNvPr id="13" name="Titel 1">
            <a:extLst>
              <a:ext uri="{FF2B5EF4-FFF2-40B4-BE49-F238E27FC236}">
                <a16:creationId xmlns:a16="http://schemas.microsoft.com/office/drawing/2014/main" id="{849ABC20-F75F-4E1D-BD15-DBC9D6909F88}"/>
              </a:ext>
            </a:extLst>
          </p:cNvPr>
          <p:cNvSpPr>
            <a:spLocks noGrp="1"/>
          </p:cNvSpPr>
          <p:nvPr>
            <p:ph type="ctrTitle"/>
          </p:nvPr>
        </p:nvSpPr>
        <p:spPr>
          <a:xfrm>
            <a:off x="707572" y="1925948"/>
            <a:ext cx="9561843" cy="2133241"/>
          </a:xfrm>
        </p:spPr>
        <p:txBody>
          <a:bodyPr anchor="b" anchorCtr="0">
            <a:no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C0968FB3-E8DB-458A-A4F8-BFA34FFE81BA}"/>
              </a:ext>
            </a:extLst>
          </p:cNvPr>
          <p:cNvSpPr>
            <a:spLocks noGrp="1"/>
          </p:cNvSpPr>
          <p:nvPr>
            <p:ph type="subTitle" idx="1"/>
          </p:nvPr>
        </p:nvSpPr>
        <p:spPr>
          <a:xfrm>
            <a:off x="707571" y="4419338"/>
            <a:ext cx="9561843" cy="934634"/>
          </a:xfrm>
        </p:spPr>
        <p:txBody>
          <a:bodyPr>
            <a:no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7" name="Grafik 6">
            <a:extLst>
              <a:ext uri="{FF2B5EF4-FFF2-40B4-BE49-F238E27FC236}">
                <a16:creationId xmlns:a16="http://schemas.microsoft.com/office/drawing/2014/main" id="{D4A55067-3D7A-4AB7-BB3E-78D0A09F5DE3}"/>
              </a:ext>
            </a:extLst>
          </p:cNvPr>
          <p:cNvPicPr>
            <a:picLocks noChangeAspect="1"/>
          </p:cNvPicPr>
          <p:nvPr userDrawn="1"/>
        </p:nvPicPr>
        <p:blipFill>
          <a:blip r:embed="rId2"/>
          <a:stretch>
            <a:fillRect/>
          </a:stretch>
        </p:blipFill>
        <p:spPr>
          <a:xfrm>
            <a:off x="487680" y="490311"/>
            <a:ext cx="2682852" cy="1209765"/>
          </a:xfrm>
          <a:prstGeom prst="rect">
            <a:avLst/>
          </a:prstGeom>
        </p:spPr>
      </p:pic>
      <p:pic>
        <p:nvPicPr>
          <p:cNvPr id="15" name="Grafik 14">
            <a:extLst>
              <a:ext uri="{FF2B5EF4-FFF2-40B4-BE49-F238E27FC236}">
                <a16:creationId xmlns:a16="http://schemas.microsoft.com/office/drawing/2014/main" id="{87EF9A02-3777-4676-ACF5-0F1A608E2E4E}"/>
              </a:ext>
            </a:extLst>
          </p:cNvPr>
          <p:cNvPicPr>
            <a:picLocks noChangeAspect="1"/>
          </p:cNvPicPr>
          <p:nvPr userDrawn="1"/>
        </p:nvPicPr>
        <p:blipFill>
          <a:blip r:embed="rId3"/>
          <a:stretch>
            <a:fillRect/>
          </a:stretch>
        </p:blipFill>
        <p:spPr>
          <a:xfrm>
            <a:off x="3732543" y="652272"/>
            <a:ext cx="967012" cy="967012"/>
          </a:xfrm>
          <a:prstGeom prst="rect">
            <a:avLst/>
          </a:prstGeom>
        </p:spPr>
      </p:pic>
    </p:spTree>
    <p:extLst>
      <p:ext uri="{BB962C8B-B14F-4D97-AF65-F5344CB8AC3E}">
        <p14:creationId xmlns:p14="http://schemas.microsoft.com/office/powerpoint/2010/main" val="175705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03">
    <p:bg>
      <p:bgPr>
        <a:solidFill>
          <a:srgbClr val="619ECF"/>
        </a:solidFill>
        <a:effectLst/>
      </p:bgPr>
    </p:bg>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1162475E-C213-438E-BB37-4F3ED8A69BD5}"/>
              </a:ext>
            </a:extLst>
          </p:cNvPr>
          <p:cNvGrpSpPr/>
          <p:nvPr userDrawn="1"/>
        </p:nvGrpSpPr>
        <p:grpSpPr>
          <a:xfrm>
            <a:off x="0" y="0"/>
            <a:ext cx="12192000" cy="6858000"/>
            <a:chOff x="0" y="0"/>
            <a:chExt cx="12192000" cy="6858000"/>
          </a:xfrm>
        </p:grpSpPr>
        <p:pic>
          <p:nvPicPr>
            <p:cNvPr id="5" name="Grafik 4">
              <a:extLst>
                <a:ext uri="{FF2B5EF4-FFF2-40B4-BE49-F238E27FC236}">
                  <a16:creationId xmlns:a16="http://schemas.microsoft.com/office/drawing/2014/main" id="{DC936E9E-59F5-471F-A631-941270C81F0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616" t="-45931" r="12815" b="12339"/>
            <a:stretch/>
          </p:blipFill>
          <p:spPr>
            <a:xfrm>
              <a:off x="0" y="0"/>
              <a:ext cx="12192000" cy="6858000"/>
            </a:xfrm>
            <a:prstGeom prst="rect">
              <a:avLst/>
            </a:prstGeom>
          </p:spPr>
        </p:pic>
        <p:sp>
          <p:nvSpPr>
            <p:cNvPr id="6" name="Rechteck 5">
              <a:extLst>
                <a:ext uri="{FF2B5EF4-FFF2-40B4-BE49-F238E27FC236}">
                  <a16:creationId xmlns:a16="http://schemas.microsoft.com/office/drawing/2014/main" id="{915E9D18-F2CB-4662-8EBA-659941955F9A}"/>
                </a:ext>
              </a:extLst>
            </p:cNvPr>
            <p:cNvSpPr/>
            <p:nvPr userDrawn="1"/>
          </p:nvSpPr>
          <p:spPr>
            <a:xfrm>
              <a:off x="0" y="2168872"/>
              <a:ext cx="12192000" cy="2695227"/>
            </a:xfrm>
            <a:prstGeom prst="rect">
              <a:avLst/>
            </a:prstGeom>
            <a:gradFill flip="none" rotWithShape="1">
              <a:gsLst>
                <a:gs pos="0">
                  <a:srgbClr val="619ECF">
                    <a:alpha val="0"/>
                  </a:srgbClr>
                </a:gs>
                <a:gs pos="86000">
                  <a:srgbClr val="619EC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latin typeface="Arial" panose="020B0604020202020204" pitchFamily="34" charset="0"/>
                <a:cs typeface="Arial" panose="020B0604020202020204" pitchFamily="34" charset="0"/>
              </a:endParaRPr>
            </a:p>
          </p:txBody>
        </p:sp>
        <p:sp>
          <p:nvSpPr>
            <p:cNvPr id="14" name="Rechteck 13">
              <a:extLst>
                <a:ext uri="{FF2B5EF4-FFF2-40B4-BE49-F238E27FC236}">
                  <a16:creationId xmlns:a16="http://schemas.microsoft.com/office/drawing/2014/main" id="{80ABACE3-7650-415C-BEB6-3AC3C3EFBBC7}"/>
                </a:ext>
              </a:extLst>
            </p:cNvPr>
            <p:cNvSpPr/>
            <p:nvPr userDrawn="1"/>
          </p:nvSpPr>
          <p:spPr>
            <a:xfrm>
              <a:off x="0" y="4162772"/>
              <a:ext cx="6838950" cy="2695227"/>
            </a:xfrm>
            <a:prstGeom prst="rect">
              <a:avLst/>
            </a:prstGeom>
            <a:gradFill flip="none" rotWithShape="1">
              <a:gsLst>
                <a:gs pos="75000">
                  <a:srgbClr val="002060">
                    <a:alpha val="0"/>
                  </a:srgbClr>
                </a:gs>
                <a:gs pos="100000">
                  <a:schemeClr val="accent1">
                    <a:lumMod val="100000"/>
                    <a:alpha val="4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latin typeface="Arial" panose="020B0604020202020204" pitchFamily="34" charset="0"/>
                <a:cs typeface="Arial" panose="020B0604020202020204" pitchFamily="34" charset="0"/>
              </a:endParaRPr>
            </a:p>
          </p:txBody>
        </p:sp>
      </p:grpSp>
      <p:sp>
        <p:nvSpPr>
          <p:cNvPr id="2" name="Titel 1">
            <a:extLst>
              <a:ext uri="{FF2B5EF4-FFF2-40B4-BE49-F238E27FC236}">
                <a16:creationId xmlns:a16="http://schemas.microsoft.com/office/drawing/2014/main" id="{A524BC67-9B79-EF75-0AF0-8F81DF93E8AA}"/>
              </a:ext>
            </a:extLst>
          </p:cNvPr>
          <p:cNvSpPr>
            <a:spLocks noGrp="1"/>
          </p:cNvSpPr>
          <p:nvPr>
            <p:ph type="ctrTitle"/>
          </p:nvPr>
        </p:nvSpPr>
        <p:spPr>
          <a:xfrm>
            <a:off x="707572" y="1925716"/>
            <a:ext cx="9561843" cy="2133473"/>
          </a:xfrm>
        </p:spPr>
        <p:txBody>
          <a:bodyPr anchor="b" anchorCtr="0">
            <a:no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de-DE" dirty="0"/>
              <a:t>Mastertitelformat bearbeiten</a:t>
            </a:r>
          </a:p>
        </p:txBody>
      </p:sp>
      <p:sp>
        <p:nvSpPr>
          <p:cNvPr id="3" name="Untertitel 2">
            <a:extLst>
              <a:ext uri="{FF2B5EF4-FFF2-40B4-BE49-F238E27FC236}">
                <a16:creationId xmlns:a16="http://schemas.microsoft.com/office/drawing/2014/main" id="{2A526B7D-4039-F443-1E7D-319E5DF8691A}"/>
              </a:ext>
            </a:extLst>
          </p:cNvPr>
          <p:cNvSpPr>
            <a:spLocks noGrp="1"/>
          </p:cNvSpPr>
          <p:nvPr>
            <p:ph type="subTitle" idx="1"/>
          </p:nvPr>
        </p:nvSpPr>
        <p:spPr>
          <a:xfrm>
            <a:off x="707571" y="4419338"/>
            <a:ext cx="9561843" cy="934634"/>
          </a:xfrm>
        </p:spPr>
        <p:txBody>
          <a:bodyPr>
            <a:no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8" name="Datumsplatzhalter 7">
            <a:extLst>
              <a:ext uri="{FF2B5EF4-FFF2-40B4-BE49-F238E27FC236}">
                <a16:creationId xmlns:a16="http://schemas.microsoft.com/office/drawing/2014/main" id="{8A660AAD-253B-4D87-9A9A-18D772FDF4BA}"/>
              </a:ext>
            </a:extLst>
          </p:cNvPr>
          <p:cNvSpPr>
            <a:spLocks noGrp="1"/>
          </p:cNvSpPr>
          <p:nvPr>
            <p:ph type="dt" sz="half" idx="14"/>
          </p:nvPr>
        </p:nvSpPr>
        <p:spPr>
          <a:xfrm>
            <a:off x="7676228" y="6308734"/>
            <a:ext cx="1221711" cy="244830"/>
          </a:xfrm>
        </p:spPr>
        <p:txBody>
          <a:bodyPr/>
          <a:lstStyle>
            <a:lvl1pPr>
              <a:defRPr>
                <a:solidFill>
                  <a:schemeClr val="bg1"/>
                </a:solidFill>
                <a:effectLst>
                  <a:outerShdw blurRad="127000" sx="105000" sy="105000" algn="ctr" rotWithShape="0">
                    <a:prstClr val="black">
                      <a:alpha val="40000"/>
                    </a:prstClr>
                  </a:outerShdw>
                </a:effectLst>
                <a:latin typeface="Arial" panose="020B0604020202020204" pitchFamily="34" charset="0"/>
                <a:cs typeface="Arial" panose="020B0604020202020204" pitchFamily="34" charset="0"/>
              </a:defRPr>
            </a:lvl1pPr>
          </a:lstStyle>
          <a:p>
            <a:fld id="{9508A984-EFA6-4ABD-919A-A9FB76A14789}" type="datetime1">
              <a:rPr lang="de-DE" smtClean="0"/>
              <a:pPr/>
              <a:t>08.08.2025</a:t>
            </a:fld>
            <a:endParaRPr lang="de-DE" dirty="0"/>
          </a:p>
        </p:txBody>
      </p:sp>
      <p:sp>
        <p:nvSpPr>
          <p:cNvPr id="11" name="Fußzeilenplatzhalter 10">
            <a:extLst>
              <a:ext uri="{FF2B5EF4-FFF2-40B4-BE49-F238E27FC236}">
                <a16:creationId xmlns:a16="http://schemas.microsoft.com/office/drawing/2014/main" id="{00BD1182-8153-47B0-8C09-8B01CE0F67E2}"/>
              </a:ext>
            </a:extLst>
          </p:cNvPr>
          <p:cNvSpPr>
            <a:spLocks noGrp="1"/>
          </p:cNvSpPr>
          <p:nvPr>
            <p:ph type="ftr" sz="quarter" idx="15"/>
          </p:nvPr>
        </p:nvSpPr>
        <p:spPr>
          <a:xfrm>
            <a:off x="707571" y="6308734"/>
            <a:ext cx="5436284" cy="244830"/>
          </a:xfrm>
        </p:spPr>
        <p:txBody>
          <a:bodyPr/>
          <a:lstStyle>
            <a:lvl1pPr>
              <a:defRPr>
                <a:solidFill>
                  <a:schemeClr val="bg1"/>
                </a:solidFill>
                <a:effectLst>
                  <a:outerShdw blurRad="127000" sx="105000" sy="105000" algn="ctr" rotWithShape="0">
                    <a:prstClr val="black">
                      <a:alpha val="40000"/>
                    </a:prstClr>
                  </a:outerShdw>
                </a:effectLst>
                <a:latin typeface="Arial" panose="020B0604020202020204" pitchFamily="34" charset="0"/>
                <a:cs typeface="Arial" panose="020B0604020202020204" pitchFamily="34" charset="0"/>
              </a:defRPr>
            </a:lvl1pPr>
          </a:lstStyle>
          <a:p>
            <a:r>
              <a:rPr lang="de-DE" dirty="0"/>
              <a:t>Institut / Lehrstuhl / Dezernat </a:t>
            </a:r>
          </a:p>
        </p:txBody>
      </p:sp>
      <p:sp>
        <p:nvSpPr>
          <p:cNvPr id="9" name="Textfeld 8">
            <a:extLst>
              <a:ext uri="{FF2B5EF4-FFF2-40B4-BE49-F238E27FC236}">
                <a16:creationId xmlns:a16="http://schemas.microsoft.com/office/drawing/2014/main" id="{97CBD1EB-984B-43BE-9711-A80AE54FB0C1}"/>
              </a:ext>
            </a:extLst>
          </p:cNvPr>
          <p:cNvSpPr txBox="1"/>
          <p:nvPr userDrawn="1"/>
        </p:nvSpPr>
        <p:spPr>
          <a:xfrm rot="16200000">
            <a:off x="11150600" y="2184400"/>
            <a:ext cx="1866900" cy="215444"/>
          </a:xfrm>
          <a:prstGeom prst="rect">
            <a:avLst/>
          </a:prstGeom>
          <a:noFill/>
        </p:spPr>
        <p:txBody>
          <a:bodyPr wrap="square" rtlCol="0">
            <a:spAutoFit/>
          </a:bodyPr>
          <a:lstStyle/>
          <a:p>
            <a:r>
              <a:rPr lang="de-DE" sz="800" dirty="0">
                <a:solidFill>
                  <a:schemeClr val="accent1"/>
                </a:solidFill>
                <a:latin typeface="Albert Sans" pitchFamily="2" charset="0"/>
              </a:rPr>
              <a:t>Foto: Gregor Hübl</a:t>
            </a:r>
          </a:p>
        </p:txBody>
      </p:sp>
      <p:pic>
        <p:nvPicPr>
          <p:cNvPr id="12" name="Grafik 11">
            <a:extLst>
              <a:ext uri="{FF2B5EF4-FFF2-40B4-BE49-F238E27FC236}">
                <a16:creationId xmlns:a16="http://schemas.microsoft.com/office/drawing/2014/main" id="{6F727216-D670-4FE3-8208-E842F063BA13}"/>
              </a:ext>
            </a:extLst>
          </p:cNvPr>
          <p:cNvPicPr>
            <a:picLocks noChangeAspect="1"/>
          </p:cNvPicPr>
          <p:nvPr userDrawn="1"/>
        </p:nvPicPr>
        <p:blipFill>
          <a:blip r:embed="rId3"/>
          <a:stretch>
            <a:fillRect/>
          </a:stretch>
        </p:blipFill>
        <p:spPr>
          <a:xfrm>
            <a:off x="421322" y="304436"/>
            <a:ext cx="5479606" cy="1432259"/>
          </a:xfrm>
          <a:prstGeom prst="rect">
            <a:avLst/>
          </a:prstGeom>
        </p:spPr>
      </p:pic>
    </p:spTree>
    <p:extLst>
      <p:ext uri="{BB962C8B-B14F-4D97-AF65-F5344CB8AC3E}">
        <p14:creationId xmlns:p14="http://schemas.microsoft.com/office/powerpoint/2010/main" val="2434448024"/>
      </p:ext>
    </p:extLst>
  </p:cSld>
  <p:clrMapOvr>
    <a:masterClrMapping/>
  </p:clrMapOvr>
  <p:extLst>
    <p:ext uri="{DCECCB84-F9BA-43D5-87BE-67443E8EF086}">
      <p15:sldGuideLst xmlns:p15="http://schemas.microsoft.com/office/powerpoint/2012/main">
        <p15:guide id="1" orient="horz" pos="436">
          <p15:clr>
            <a:srgbClr val="FBAE40"/>
          </p15:clr>
        </p15:guide>
        <p15:guide id="2" pos="3840">
          <p15:clr>
            <a:srgbClr val="FBAE40"/>
          </p15:clr>
        </p15:guide>
        <p15:guide id="3" orient="horz" pos="1094">
          <p15:clr>
            <a:srgbClr val="FBAE40"/>
          </p15:clr>
        </p15:guide>
        <p15:guide id="4" orient="horz" pos="913">
          <p15:clr>
            <a:srgbClr val="FBAE40"/>
          </p15:clr>
        </p15:guide>
        <p15:guide id="5" orient="horz" pos="6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elfolie 03">
    <p:bg>
      <p:bgPr>
        <a:solidFill>
          <a:srgbClr val="619ECF"/>
        </a:solidFill>
        <a:effectLst/>
      </p:bgPr>
    </p:bg>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1162475E-C213-438E-BB37-4F3ED8A69BD5}"/>
              </a:ext>
            </a:extLst>
          </p:cNvPr>
          <p:cNvGrpSpPr/>
          <p:nvPr userDrawn="1"/>
        </p:nvGrpSpPr>
        <p:grpSpPr>
          <a:xfrm>
            <a:off x="0" y="0"/>
            <a:ext cx="12192000" cy="6858000"/>
            <a:chOff x="0" y="0"/>
            <a:chExt cx="12192000" cy="6858000"/>
          </a:xfrm>
        </p:grpSpPr>
        <p:pic>
          <p:nvPicPr>
            <p:cNvPr id="5" name="Grafik 4">
              <a:extLst>
                <a:ext uri="{FF2B5EF4-FFF2-40B4-BE49-F238E27FC236}">
                  <a16:creationId xmlns:a16="http://schemas.microsoft.com/office/drawing/2014/main" id="{DC936E9E-59F5-471F-A631-941270C81F0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616" t="-45931" r="12815" b="12339"/>
            <a:stretch/>
          </p:blipFill>
          <p:spPr>
            <a:xfrm>
              <a:off x="0" y="0"/>
              <a:ext cx="12192000" cy="6858000"/>
            </a:xfrm>
            <a:prstGeom prst="rect">
              <a:avLst/>
            </a:prstGeom>
          </p:spPr>
        </p:pic>
        <p:sp>
          <p:nvSpPr>
            <p:cNvPr id="6" name="Rechteck 5">
              <a:extLst>
                <a:ext uri="{FF2B5EF4-FFF2-40B4-BE49-F238E27FC236}">
                  <a16:creationId xmlns:a16="http://schemas.microsoft.com/office/drawing/2014/main" id="{915E9D18-F2CB-4662-8EBA-659941955F9A}"/>
                </a:ext>
              </a:extLst>
            </p:cNvPr>
            <p:cNvSpPr/>
            <p:nvPr userDrawn="1"/>
          </p:nvSpPr>
          <p:spPr>
            <a:xfrm>
              <a:off x="0" y="2168872"/>
              <a:ext cx="12192000" cy="2695227"/>
            </a:xfrm>
            <a:prstGeom prst="rect">
              <a:avLst/>
            </a:prstGeom>
            <a:gradFill flip="none" rotWithShape="1">
              <a:gsLst>
                <a:gs pos="0">
                  <a:srgbClr val="619ECF">
                    <a:alpha val="0"/>
                  </a:srgbClr>
                </a:gs>
                <a:gs pos="86000">
                  <a:srgbClr val="619EC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latin typeface="Arial" panose="020B0604020202020204" pitchFamily="34" charset="0"/>
                <a:cs typeface="Arial" panose="020B0604020202020204" pitchFamily="34" charset="0"/>
              </a:endParaRPr>
            </a:p>
          </p:txBody>
        </p:sp>
        <p:sp>
          <p:nvSpPr>
            <p:cNvPr id="14" name="Rechteck 13">
              <a:extLst>
                <a:ext uri="{FF2B5EF4-FFF2-40B4-BE49-F238E27FC236}">
                  <a16:creationId xmlns:a16="http://schemas.microsoft.com/office/drawing/2014/main" id="{80ABACE3-7650-415C-BEB6-3AC3C3EFBBC7}"/>
                </a:ext>
              </a:extLst>
            </p:cNvPr>
            <p:cNvSpPr/>
            <p:nvPr userDrawn="1"/>
          </p:nvSpPr>
          <p:spPr>
            <a:xfrm>
              <a:off x="0" y="4162772"/>
              <a:ext cx="6838950" cy="2695227"/>
            </a:xfrm>
            <a:prstGeom prst="rect">
              <a:avLst/>
            </a:prstGeom>
            <a:gradFill flip="none" rotWithShape="1">
              <a:gsLst>
                <a:gs pos="75000">
                  <a:srgbClr val="002060">
                    <a:alpha val="0"/>
                  </a:srgbClr>
                </a:gs>
                <a:gs pos="100000">
                  <a:schemeClr val="accent1">
                    <a:lumMod val="100000"/>
                    <a:alpha val="4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latin typeface="Arial" panose="020B0604020202020204" pitchFamily="34" charset="0"/>
                <a:cs typeface="Arial" panose="020B0604020202020204" pitchFamily="34" charset="0"/>
              </a:endParaRPr>
            </a:p>
          </p:txBody>
        </p:sp>
      </p:grpSp>
      <p:sp>
        <p:nvSpPr>
          <p:cNvPr id="2" name="Titel 1">
            <a:extLst>
              <a:ext uri="{FF2B5EF4-FFF2-40B4-BE49-F238E27FC236}">
                <a16:creationId xmlns:a16="http://schemas.microsoft.com/office/drawing/2014/main" id="{A524BC67-9B79-EF75-0AF0-8F81DF93E8AA}"/>
              </a:ext>
            </a:extLst>
          </p:cNvPr>
          <p:cNvSpPr>
            <a:spLocks noGrp="1"/>
          </p:cNvSpPr>
          <p:nvPr>
            <p:ph type="ctrTitle"/>
          </p:nvPr>
        </p:nvSpPr>
        <p:spPr>
          <a:xfrm>
            <a:off x="707572" y="1925716"/>
            <a:ext cx="9561843" cy="2133473"/>
          </a:xfrm>
        </p:spPr>
        <p:txBody>
          <a:bodyPr anchor="b" anchorCtr="0">
            <a:no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de-DE" dirty="0"/>
              <a:t>Mastertitelformat bearbeiten</a:t>
            </a:r>
          </a:p>
        </p:txBody>
      </p:sp>
      <p:sp>
        <p:nvSpPr>
          <p:cNvPr id="3" name="Untertitel 2">
            <a:extLst>
              <a:ext uri="{FF2B5EF4-FFF2-40B4-BE49-F238E27FC236}">
                <a16:creationId xmlns:a16="http://schemas.microsoft.com/office/drawing/2014/main" id="{2A526B7D-4039-F443-1E7D-319E5DF8691A}"/>
              </a:ext>
            </a:extLst>
          </p:cNvPr>
          <p:cNvSpPr>
            <a:spLocks noGrp="1"/>
          </p:cNvSpPr>
          <p:nvPr>
            <p:ph type="subTitle" idx="1"/>
          </p:nvPr>
        </p:nvSpPr>
        <p:spPr>
          <a:xfrm>
            <a:off x="707571" y="4419338"/>
            <a:ext cx="9561843" cy="934634"/>
          </a:xfrm>
        </p:spPr>
        <p:txBody>
          <a:bodyPr>
            <a:no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8" name="Datumsplatzhalter 7">
            <a:extLst>
              <a:ext uri="{FF2B5EF4-FFF2-40B4-BE49-F238E27FC236}">
                <a16:creationId xmlns:a16="http://schemas.microsoft.com/office/drawing/2014/main" id="{8A660AAD-253B-4D87-9A9A-18D772FDF4BA}"/>
              </a:ext>
            </a:extLst>
          </p:cNvPr>
          <p:cNvSpPr>
            <a:spLocks noGrp="1"/>
          </p:cNvSpPr>
          <p:nvPr>
            <p:ph type="dt" sz="half" idx="14"/>
          </p:nvPr>
        </p:nvSpPr>
        <p:spPr>
          <a:xfrm>
            <a:off x="7676228" y="6308734"/>
            <a:ext cx="1221711" cy="244830"/>
          </a:xfrm>
        </p:spPr>
        <p:txBody>
          <a:bodyPr/>
          <a:lstStyle>
            <a:lvl1pPr>
              <a:defRPr>
                <a:solidFill>
                  <a:schemeClr val="bg1"/>
                </a:solidFill>
                <a:effectLst>
                  <a:outerShdw blurRad="127000" sx="105000" sy="105000" algn="ctr" rotWithShape="0">
                    <a:prstClr val="black">
                      <a:alpha val="40000"/>
                    </a:prstClr>
                  </a:outerShdw>
                </a:effectLst>
                <a:latin typeface="Arial" panose="020B0604020202020204" pitchFamily="34" charset="0"/>
                <a:cs typeface="Arial" panose="020B0604020202020204" pitchFamily="34" charset="0"/>
              </a:defRPr>
            </a:lvl1pPr>
          </a:lstStyle>
          <a:p>
            <a:fld id="{9508A984-EFA6-4ABD-919A-A9FB76A14789}" type="datetime1">
              <a:rPr lang="de-DE" smtClean="0"/>
              <a:pPr/>
              <a:t>08.08.2025</a:t>
            </a:fld>
            <a:endParaRPr lang="de-DE" dirty="0"/>
          </a:p>
        </p:txBody>
      </p:sp>
      <p:sp>
        <p:nvSpPr>
          <p:cNvPr id="11" name="Fußzeilenplatzhalter 10">
            <a:extLst>
              <a:ext uri="{FF2B5EF4-FFF2-40B4-BE49-F238E27FC236}">
                <a16:creationId xmlns:a16="http://schemas.microsoft.com/office/drawing/2014/main" id="{00BD1182-8153-47B0-8C09-8B01CE0F67E2}"/>
              </a:ext>
            </a:extLst>
          </p:cNvPr>
          <p:cNvSpPr>
            <a:spLocks noGrp="1"/>
          </p:cNvSpPr>
          <p:nvPr>
            <p:ph type="ftr" sz="quarter" idx="15"/>
          </p:nvPr>
        </p:nvSpPr>
        <p:spPr>
          <a:xfrm>
            <a:off x="707571" y="6308734"/>
            <a:ext cx="5436284" cy="244830"/>
          </a:xfrm>
        </p:spPr>
        <p:txBody>
          <a:bodyPr/>
          <a:lstStyle>
            <a:lvl1pPr>
              <a:defRPr>
                <a:solidFill>
                  <a:schemeClr val="bg1"/>
                </a:solidFill>
                <a:effectLst>
                  <a:outerShdw blurRad="127000" sx="105000" sy="105000" algn="ctr" rotWithShape="0">
                    <a:prstClr val="black">
                      <a:alpha val="40000"/>
                    </a:prstClr>
                  </a:outerShdw>
                </a:effectLst>
                <a:latin typeface="Arial" panose="020B0604020202020204" pitchFamily="34" charset="0"/>
                <a:cs typeface="Arial" panose="020B0604020202020204" pitchFamily="34" charset="0"/>
              </a:defRPr>
            </a:lvl1pPr>
          </a:lstStyle>
          <a:p>
            <a:r>
              <a:rPr lang="de-DE" dirty="0"/>
              <a:t>Institut / Lehrstuhl / Dezernat </a:t>
            </a:r>
          </a:p>
        </p:txBody>
      </p:sp>
      <p:sp>
        <p:nvSpPr>
          <p:cNvPr id="9" name="Textfeld 8">
            <a:extLst>
              <a:ext uri="{FF2B5EF4-FFF2-40B4-BE49-F238E27FC236}">
                <a16:creationId xmlns:a16="http://schemas.microsoft.com/office/drawing/2014/main" id="{97CBD1EB-984B-43BE-9711-A80AE54FB0C1}"/>
              </a:ext>
            </a:extLst>
          </p:cNvPr>
          <p:cNvSpPr txBox="1"/>
          <p:nvPr userDrawn="1"/>
        </p:nvSpPr>
        <p:spPr>
          <a:xfrm rot="16200000">
            <a:off x="11150600" y="2184400"/>
            <a:ext cx="1866900" cy="215444"/>
          </a:xfrm>
          <a:prstGeom prst="rect">
            <a:avLst/>
          </a:prstGeom>
          <a:noFill/>
        </p:spPr>
        <p:txBody>
          <a:bodyPr wrap="square" rtlCol="0">
            <a:spAutoFit/>
          </a:bodyPr>
          <a:lstStyle/>
          <a:p>
            <a:r>
              <a:rPr lang="de-DE" sz="800" dirty="0">
                <a:solidFill>
                  <a:schemeClr val="accent1"/>
                </a:solidFill>
                <a:latin typeface="Albert Sans" pitchFamily="2" charset="0"/>
              </a:rPr>
              <a:t>Foto: Gregor Hübl</a:t>
            </a:r>
          </a:p>
        </p:txBody>
      </p:sp>
      <p:pic>
        <p:nvPicPr>
          <p:cNvPr id="13" name="Grafik 12">
            <a:extLst>
              <a:ext uri="{FF2B5EF4-FFF2-40B4-BE49-F238E27FC236}">
                <a16:creationId xmlns:a16="http://schemas.microsoft.com/office/drawing/2014/main" id="{72F1E8E8-9FAF-4DC4-9264-24F3C0740404}"/>
              </a:ext>
            </a:extLst>
          </p:cNvPr>
          <p:cNvPicPr>
            <a:picLocks noChangeAspect="1"/>
          </p:cNvPicPr>
          <p:nvPr userDrawn="1"/>
        </p:nvPicPr>
        <p:blipFill>
          <a:blip r:embed="rId3"/>
          <a:stretch>
            <a:fillRect/>
          </a:stretch>
        </p:blipFill>
        <p:spPr>
          <a:xfrm>
            <a:off x="487680" y="506039"/>
            <a:ext cx="2647973" cy="1194037"/>
          </a:xfrm>
          <a:prstGeom prst="rect">
            <a:avLst/>
          </a:prstGeom>
        </p:spPr>
      </p:pic>
      <p:pic>
        <p:nvPicPr>
          <p:cNvPr id="15" name="Grafik 14">
            <a:extLst>
              <a:ext uri="{FF2B5EF4-FFF2-40B4-BE49-F238E27FC236}">
                <a16:creationId xmlns:a16="http://schemas.microsoft.com/office/drawing/2014/main" id="{9F049EC3-EB69-41F3-A534-FC9286F26F46}"/>
              </a:ext>
            </a:extLst>
          </p:cNvPr>
          <p:cNvPicPr>
            <a:picLocks noChangeAspect="1"/>
          </p:cNvPicPr>
          <p:nvPr userDrawn="1"/>
        </p:nvPicPr>
        <p:blipFill>
          <a:blip r:embed="rId4"/>
          <a:stretch>
            <a:fillRect/>
          </a:stretch>
        </p:blipFill>
        <p:spPr>
          <a:xfrm>
            <a:off x="3732543" y="664844"/>
            <a:ext cx="954440" cy="954440"/>
          </a:xfrm>
          <a:prstGeom prst="rect">
            <a:avLst/>
          </a:prstGeom>
        </p:spPr>
      </p:pic>
    </p:spTree>
    <p:extLst>
      <p:ext uri="{BB962C8B-B14F-4D97-AF65-F5344CB8AC3E}">
        <p14:creationId xmlns:p14="http://schemas.microsoft.com/office/powerpoint/2010/main" val="1636824660"/>
      </p:ext>
    </p:extLst>
  </p:cSld>
  <p:clrMapOvr>
    <a:masterClrMapping/>
  </p:clrMapOvr>
  <p:extLst>
    <p:ext uri="{DCECCB84-F9BA-43D5-87BE-67443E8EF086}">
      <p15:sldGuideLst xmlns:p15="http://schemas.microsoft.com/office/powerpoint/2012/main">
        <p15:guide id="1" orient="horz" pos="436">
          <p15:clr>
            <a:srgbClr val="FBAE40"/>
          </p15:clr>
        </p15:guide>
        <p15:guide id="2" pos="3840">
          <p15:clr>
            <a:srgbClr val="FBAE40"/>
          </p15:clr>
        </p15:guide>
        <p15:guide id="3" orient="horz" pos="1094">
          <p15:clr>
            <a:srgbClr val="FBAE40"/>
          </p15:clr>
        </p15:guide>
        <p15:guide id="4" orient="horz" pos="913">
          <p15:clr>
            <a:srgbClr val="FBAE40"/>
          </p15:clr>
        </p15:guide>
        <p15:guide id="5" orient="horz" pos="6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2" name="Inhaltsplatzhalter 2">
            <a:extLst>
              <a:ext uri="{FF2B5EF4-FFF2-40B4-BE49-F238E27FC236}">
                <a16:creationId xmlns:a16="http://schemas.microsoft.com/office/drawing/2014/main" id="{83F2ED0D-59AA-1DCB-151E-733D18A5D333}"/>
              </a:ext>
            </a:extLst>
          </p:cNvPr>
          <p:cNvSpPr>
            <a:spLocks noGrp="1"/>
          </p:cNvSpPr>
          <p:nvPr>
            <p:ph sz="half" idx="1"/>
          </p:nvPr>
        </p:nvSpPr>
        <p:spPr>
          <a:xfrm>
            <a:off x="686305" y="1925432"/>
            <a:ext cx="10954833" cy="4167393"/>
          </a:xfrm>
        </p:spPr>
        <p:txBody>
          <a:bodyPr>
            <a:noAutofit/>
          </a:bodyPr>
          <a:lstStyle>
            <a:lvl1pPr>
              <a:buClr>
                <a:schemeClr val="accent2"/>
              </a:buClr>
              <a:defRPr>
                <a:latin typeface="Arial" panose="020B0604020202020204" pitchFamily="34" charset="0"/>
                <a:cs typeface="Arial" panose="020B0604020202020204" pitchFamily="34" charset="0"/>
              </a:defRPr>
            </a:lvl1pPr>
            <a:lvl2pPr>
              <a:buClr>
                <a:schemeClr val="accent2"/>
              </a:buClr>
              <a:defRPr>
                <a:latin typeface="Arial" panose="020B0604020202020204" pitchFamily="34" charset="0"/>
                <a:cs typeface="Arial" panose="020B0604020202020204" pitchFamily="34" charset="0"/>
              </a:defRPr>
            </a:lvl2pPr>
            <a:lvl3pPr>
              <a:buClr>
                <a:schemeClr val="accent2"/>
              </a:buClr>
              <a:defRPr>
                <a:latin typeface="Arial" panose="020B0604020202020204" pitchFamily="34" charset="0"/>
                <a:cs typeface="Arial" panose="020B0604020202020204" pitchFamily="34" charset="0"/>
              </a:defRPr>
            </a:lvl3pPr>
            <a:lvl4pPr>
              <a:buClr>
                <a:schemeClr val="accent2"/>
              </a:buClr>
              <a:defRPr>
                <a:latin typeface="Arial" panose="020B0604020202020204" pitchFamily="34" charset="0"/>
                <a:cs typeface="Arial" panose="020B0604020202020204" pitchFamily="34" charset="0"/>
              </a:defRPr>
            </a:lvl4pPr>
            <a:lvl5pPr>
              <a:buClr>
                <a:schemeClr val="accent2"/>
              </a:buCl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Titel 12">
            <a:extLst>
              <a:ext uri="{FF2B5EF4-FFF2-40B4-BE49-F238E27FC236}">
                <a16:creationId xmlns:a16="http://schemas.microsoft.com/office/drawing/2014/main" id="{B3FC9CDE-4414-3EAA-F594-B1C3BC6DCE3B}"/>
              </a:ext>
            </a:extLst>
          </p:cNvPr>
          <p:cNvSpPr>
            <a:spLocks noGrp="1"/>
          </p:cNvSpPr>
          <p:nvPr>
            <p:ph type="title"/>
          </p:nvPr>
        </p:nvSpPr>
        <p:spPr>
          <a:xfrm>
            <a:off x="686305" y="491060"/>
            <a:ext cx="10954833" cy="1215630"/>
          </a:xfrm>
        </p:spPr>
        <p:txBody>
          <a:bodyPr/>
          <a:lstStyle>
            <a:lvl1pPr>
              <a:defRPr cap="none" baseline="0">
                <a:latin typeface="Arial" panose="020B0604020202020204" pitchFamily="34" charset="0"/>
                <a:cs typeface="Arial" panose="020B0604020202020204" pitchFamily="34" charset="0"/>
              </a:defRPr>
            </a:lvl1pPr>
          </a:lstStyle>
          <a:p>
            <a:r>
              <a:rPr lang="de-DE" dirty="0"/>
              <a:t>Mastertitelformat bearbeiten</a:t>
            </a:r>
          </a:p>
        </p:txBody>
      </p:sp>
      <p:sp>
        <p:nvSpPr>
          <p:cNvPr id="3" name="Datumsplatzhalter 2">
            <a:extLst>
              <a:ext uri="{FF2B5EF4-FFF2-40B4-BE49-F238E27FC236}">
                <a16:creationId xmlns:a16="http://schemas.microsoft.com/office/drawing/2014/main" id="{1E864DA7-6C02-419E-8405-6BE90083A5FE}"/>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85D87A2C-633B-4F9B-B395-7A4263E5FC92}" type="datetime1">
              <a:rPr lang="de-DE" smtClean="0"/>
              <a:pPr/>
              <a:t>08.08.2025</a:t>
            </a:fld>
            <a:endParaRPr lang="de-DE" dirty="0"/>
          </a:p>
        </p:txBody>
      </p:sp>
      <p:sp>
        <p:nvSpPr>
          <p:cNvPr id="5" name="Foliennummernplatzhalter 4">
            <a:extLst>
              <a:ext uri="{FF2B5EF4-FFF2-40B4-BE49-F238E27FC236}">
                <a16:creationId xmlns:a16="http://schemas.microsoft.com/office/drawing/2014/main" id="{300C6C7F-0833-4D5B-A2C2-173B6B370B9B}"/>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833FA4B0-7731-EC49-88EA-B5E921ABE78A}" type="slidenum">
              <a:rPr lang="de-DE" smtClean="0"/>
              <a:pPr/>
              <a:t>‹Nr.›</a:t>
            </a:fld>
            <a:endParaRPr lang="de-DE" dirty="0"/>
          </a:p>
        </p:txBody>
      </p:sp>
    </p:spTree>
    <p:extLst>
      <p:ext uri="{BB962C8B-B14F-4D97-AF65-F5344CB8AC3E}">
        <p14:creationId xmlns:p14="http://schemas.microsoft.com/office/powerpoint/2010/main" val="149240128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2 Spalten">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DB2830F-D331-528E-5294-480952523168}"/>
              </a:ext>
            </a:extLst>
          </p:cNvPr>
          <p:cNvSpPr>
            <a:spLocks noGrp="1"/>
          </p:cNvSpPr>
          <p:nvPr>
            <p:ph sz="half" idx="1"/>
          </p:nvPr>
        </p:nvSpPr>
        <p:spPr>
          <a:xfrm>
            <a:off x="686305" y="1925432"/>
            <a:ext cx="5202867" cy="4167393"/>
          </a:xfrm>
        </p:spPr>
        <p:txBody>
          <a:bodyPr>
            <a:noAutofit/>
          </a:bodyPr>
          <a:lstStyle>
            <a:lvl1pPr>
              <a:buClr>
                <a:schemeClr val="accent2"/>
              </a:buClr>
              <a:defRPr>
                <a:latin typeface="Arial" panose="020B0604020202020204" pitchFamily="34" charset="0"/>
                <a:cs typeface="Arial" panose="020B0604020202020204" pitchFamily="34" charset="0"/>
              </a:defRPr>
            </a:lvl1pPr>
            <a:lvl2pPr>
              <a:buClr>
                <a:schemeClr val="accent2"/>
              </a:buClr>
              <a:defRPr>
                <a:latin typeface="Arial" panose="020B0604020202020204" pitchFamily="34" charset="0"/>
                <a:cs typeface="Arial" panose="020B0604020202020204" pitchFamily="34" charset="0"/>
              </a:defRPr>
            </a:lvl2pPr>
            <a:lvl3pPr>
              <a:buClr>
                <a:schemeClr val="accent2"/>
              </a:buClr>
              <a:defRPr>
                <a:latin typeface="Arial" panose="020B0604020202020204" pitchFamily="34" charset="0"/>
                <a:cs typeface="Arial" panose="020B0604020202020204" pitchFamily="34" charset="0"/>
              </a:defRPr>
            </a:lvl3pPr>
            <a:lvl4pPr>
              <a:buClr>
                <a:schemeClr val="accent2"/>
              </a:buClr>
              <a:defRPr>
                <a:latin typeface="Arial" panose="020B0604020202020204" pitchFamily="34" charset="0"/>
                <a:cs typeface="Arial" panose="020B0604020202020204" pitchFamily="34" charset="0"/>
              </a:defRPr>
            </a:lvl4pPr>
            <a:lvl5pPr>
              <a:buClr>
                <a:schemeClr val="accent2"/>
              </a:buCl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itel 11">
            <a:extLst>
              <a:ext uri="{FF2B5EF4-FFF2-40B4-BE49-F238E27FC236}">
                <a16:creationId xmlns:a16="http://schemas.microsoft.com/office/drawing/2014/main" id="{1D6858F6-5929-23CF-45F8-6B80487D32DF}"/>
              </a:ext>
            </a:extLst>
          </p:cNvPr>
          <p:cNvSpPr>
            <a:spLocks noGrp="1"/>
          </p:cNvSpPr>
          <p:nvPr>
            <p:ph type="title"/>
          </p:nvPr>
        </p:nvSpPr>
        <p:spPr>
          <a:xfrm>
            <a:off x="686305" y="491060"/>
            <a:ext cx="10954833" cy="1215630"/>
          </a:xfrm>
        </p:spPr>
        <p:txBody>
          <a:bodyPr/>
          <a:lstStyle>
            <a:lvl1pPr>
              <a:defRPr cap="none" baseline="0">
                <a:latin typeface="Arial" panose="020B0604020202020204" pitchFamily="34" charset="0"/>
                <a:cs typeface="Arial" panose="020B0604020202020204" pitchFamily="34" charset="0"/>
              </a:defRPr>
            </a:lvl1pPr>
          </a:lstStyle>
          <a:p>
            <a:r>
              <a:rPr lang="de-DE" dirty="0"/>
              <a:t>Mastertitelformat bearbeiten</a:t>
            </a:r>
          </a:p>
        </p:txBody>
      </p:sp>
      <p:sp>
        <p:nvSpPr>
          <p:cNvPr id="8" name="Datumsplatzhalter 7">
            <a:extLst>
              <a:ext uri="{FF2B5EF4-FFF2-40B4-BE49-F238E27FC236}">
                <a16:creationId xmlns:a16="http://schemas.microsoft.com/office/drawing/2014/main" id="{9D947893-609E-4FD1-A221-D8EA9C7742AC}"/>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0585F5F7-FBF1-443B-9947-CF3918B31ED7}" type="datetime1">
              <a:rPr lang="de-DE" smtClean="0"/>
              <a:pPr/>
              <a:t>08.08.2025</a:t>
            </a:fld>
            <a:endParaRPr lang="de-DE" dirty="0"/>
          </a:p>
        </p:txBody>
      </p:sp>
      <p:sp>
        <p:nvSpPr>
          <p:cNvPr id="10" name="Foliennummernplatzhalter 9">
            <a:extLst>
              <a:ext uri="{FF2B5EF4-FFF2-40B4-BE49-F238E27FC236}">
                <a16:creationId xmlns:a16="http://schemas.microsoft.com/office/drawing/2014/main" id="{C5764AD6-4554-4A6B-9E6D-4A131628F5C8}"/>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833FA4B0-7731-EC49-88EA-B5E921ABE78A}" type="slidenum">
              <a:rPr lang="de-DE" smtClean="0"/>
              <a:pPr/>
              <a:t>‹Nr.›</a:t>
            </a:fld>
            <a:endParaRPr lang="de-DE" dirty="0"/>
          </a:p>
        </p:txBody>
      </p:sp>
      <p:sp>
        <p:nvSpPr>
          <p:cNvPr id="11" name="Inhaltsplatzhalter 2">
            <a:extLst>
              <a:ext uri="{FF2B5EF4-FFF2-40B4-BE49-F238E27FC236}">
                <a16:creationId xmlns:a16="http://schemas.microsoft.com/office/drawing/2014/main" id="{448F2E6C-A643-4B42-9500-DD3EEDCAFC78}"/>
              </a:ext>
            </a:extLst>
          </p:cNvPr>
          <p:cNvSpPr>
            <a:spLocks noGrp="1"/>
          </p:cNvSpPr>
          <p:nvPr>
            <p:ph sz="half" idx="14"/>
          </p:nvPr>
        </p:nvSpPr>
        <p:spPr>
          <a:xfrm>
            <a:off x="6163721" y="1925431"/>
            <a:ext cx="5202867" cy="4167393"/>
          </a:xfrm>
        </p:spPr>
        <p:txBody>
          <a:bodyPr>
            <a:noAutofit/>
          </a:bodyPr>
          <a:lstStyle>
            <a:lvl1pPr>
              <a:buClr>
                <a:schemeClr val="accent2"/>
              </a:buClr>
              <a:defRPr>
                <a:latin typeface="Arial" panose="020B0604020202020204" pitchFamily="34" charset="0"/>
                <a:cs typeface="Arial" panose="020B0604020202020204" pitchFamily="34" charset="0"/>
              </a:defRPr>
            </a:lvl1pPr>
            <a:lvl2pPr>
              <a:buClr>
                <a:schemeClr val="accent2"/>
              </a:buClr>
              <a:defRPr>
                <a:latin typeface="Arial" panose="020B0604020202020204" pitchFamily="34" charset="0"/>
                <a:cs typeface="Arial" panose="020B0604020202020204" pitchFamily="34" charset="0"/>
              </a:defRPr>
            </a:lvl2pPr>
            <a:lvl3pPr>
              <a:buClr>
                <a:schemeClr val="accent2"/>
              </a:buClr>
              <a:defRPr>
                <a:latin typeface="Arial" panose="020B0604020202020204" pitchFamily="34" charset="0"/>
                <a:cs typeface="Arial" panose="020B0604020202020204" pitchFamily="34" charset="0"/>
              </a:defRPr>
            </a:lvl3pPr>
            <a:lvl4pPr>
              <a:buClr>
                <a:schemeClr val="accent2"/>
              </a:buClr>
              <a:defRPr>
                <a:latin typeface="Arial" panose="020B0604020202020204" pitchFamily="34" charset="0"/>
                <a:cs typeface="Arial" panose="020B0604020202020204" pitchFamily="34" charset="0"/>
              </a:defRPr>
            </a:lvl4pPr>
            <a:lvl5pPr>
              <a:buClr>
                <a:schemeClr val="accent2"/>
              </a:buCl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738509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 Bild">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FCA0A4F3-F587-7736-0D65-8C49FA103CED}"/>
              </a:ext>
            </a:extLst>
          </p:cNvPr>
          <p:cNvSpPr>
            <a:spLocks noGrp="1"/>
          </p:cNvSpPr>
          <p:nvPr>
            <p:ph type="pic" sz="quarter" idx="13" hasCustomPrompt="1"/>
          </p:nvPr>
        </p:nvSpPr>
        <p:spPr>
          <a:xfrm>
            <a:off x="6096000" y="1925638"/>
            <a:ext cx="6096000" cy="4167187"/>
          </a:xfrm>
        </p:spPr>
        <p:txBody>
          <a:bodyPr anchor="ctr" anchorCtr="0"/>
          <a:lstStyle>
            <a:lvl1pPr marL="0" indent="0" algn="ctr">
              <a:buNone/>
              <a:defRPr>
                <a:solidFill>
                  <a:schemeClr val="accent2"/>
                </a:solidFill>
                <a:latin typeface="Arial" panose="020B0604020202020204" pitchFamily="34" charset="0"/>
                <a:cs typeface="Arial" panose="020B0604020202020204" pitchFamily="34" charset="0"/>
              </a:defRPr>
            </a:lvl1pPr>
          </a:lstStyle>
          <a:p>
            <a:r>
              <a:rPr lang="de-DE" dirty="0"/>
              <a:t>Hier können Sie ein Bild einfügen</a:t>
            </a:r>
          </a:p>
        </p:txBody>
      </p:sp>
      <p:sp>
        <p:nvSpPr>
          <p:cNvPr id="13" name="Titel 12">
            <a:extLst>
              <a:ext uri="{FF2B5EF4-FFF2-40B4-BE49-F238E27FC236}">
                <a16:creationId xmlns:a16="http://schemas.microsoft.com/office/drawing/2014/main" id="{689688D5-31CC-8F2D-A204-458401BB9D7B}"/>
              </a:ext>
            </a:extLst>
          </p:cNvPr>
          <p:cNvSpPr>
            <a:spLocks noGrp="1"/>
          </p:cNvSpPr>
          <p:nvPr>
            <p:ph type="title"/>
          </p:nvPr>
        </p:nvSpPr>
        <p:spPr>
          <a:xfrm>
            <a:off x="686305" y="491060"/>
            <a:ext cx="10954833" cy="1215630"/>
          </a:xfrm>
        </p:spPr>
        <p:txBody>
          <a:bodyPr/>
          <a:lstStyle>
            <a:lvl1pPr>
              <a:defRPr cap="none" baseline="0">
                <a:latin typeface="Arial" panose="020B0604020202020204" pitchFamily="34" charset="0"/>
                <a:cs typeface="Arial" panose="020B0604020202020204" pitchFamily="34" charset="0"/>
              </a:defRPr>
            </a:lvl1pPr>
          </a:lstStyle>
          <a:p>
            <a:r>
              <a:rPr lang="de-DE" dirty="0"/>
              <a:t>Mastertitelformat bearbeiten</a:t>
            </a:r>
          </a:p>
        </p:txBody>
      </p:sp>
      <p:sp>
        <p:nvSpPr>
          <p:cNvPr id="7" name="Datumsplatzhalter 6">
            <a:extLst>
              <a:ext uri="{FF2B5EF4-FFF2-40B4-BE49-F238E27FC236}">
                <a16:creationId xmlns:a16="http://schemas.microsoft.com/office/drawing/2014/main" id="{E9300D5A-2358-4BDE-8AD0-414C4ED611F2}"/>
              </a:ext>
            </a:extLst>
          </p:cNvPr>
          <p:cNvSpPr>
            <a:spLocks noGrp="1"/>
          </p:cNvSpPr>
          <p:nvPr>
            <p:ph type="dt" sz="half" idx="14"/>
          </p:nvPr>
        </p:nvSpPr>
        <p:spPr/>
        <p:txBody>
          <a:bodyPr/>
          <a:lstStyle>
            <a:lvl1pPr>
              <a:defRPr>
                <a:solidFill>
                  <a:schemeClr val="bg2"/>
                </a:solidFill>
                <a:latin typeface="Arial" panose="020B0604020202020204" pitchFamily="34" charset="0"/>
                <a:cs typeface="Arial" panose="020B0604020202020204" pitchFamily="34" charset="0"/>
              </a:defRPr>
            </a:lvl1pPr>
          </a:lstStyle>
          <a:p>
            <a:fld id="{916088A7-B90F-420A-8E66-8D0FF32A9A66}" type="datetime1">
              <a:rPr lang="de-DE" smtClean="0"/>
              <a:pPr/>
              <a:t>08.08.2025</a:t>
            </a:fld>
            <a:endParaRPr lang="de-DE" dirty="0"/>
          </a:p>
        </p:txBody>
      </p:sp>
      <p:sp>
        <p:nvSpPr>
          <p:cNvPr id="11" name="Foliennummernplatzhalter 10">
            <a:extLst>
              <a:ext uri="{FF2B5EF4-FFF2-40B4-BE49-F238E27FC236}">
                <a16:creationId xmlns:a16="http://schemas.microsoft.com/office/drawing/2014/main" id="{76F22E22-B305-4BA3-A40C-CD4F970AE340}"/>
              </a:ext>
            </a:extLst>
          </p:cNvPr>
          <p:cNvSpPr>
            <a:spLocks noGrp="1"/>
          </p:cNvSpPr>
          <p:nvPr>
            <p:ph type="sldNum" sz="quarter" idx="16"/>
          </p:nvPr>
        </p:nvSpPr>
        <p:spPr/>
        <p:txBody>
          <a:bodyPr/>
          <a:lstStyle>
            <a:lvl1pPr>
              <a:defRPr>
                <a:solidFill>
                  <a:schemeClr val="bg2"/>
                </a:solidFill>
                <a:latin typeface="Arial" panose="020B0604020202020204" pitchFamily="34" charset="0"/>
                <a:cs typeface="Arial" panose="020B0604020202020204" pitchFamily="34" charset="0"/>
              </a:defRPr>
            </a:lvl1pPr>
          </a:lstStyle>
          <a:p>
            <a:fld id="{833FA4B0-7731-EC49-88EA-B5E921ABE78A}" type="slidenum">
              <a:rPr lang="de-DE" smtClean="0"/>
              <a:pPr/>
              <a:t>‹Nr.›</a:t>
            </a:fld>
            <a:endParaRPr lang="de-DE" dirty="0"/>
          </a:p>
        </p:txBody>
      </p:sp>
      <p:sp>
        <p:nvSpPr>
          <p:cNvPr id="14" name="Textplatzhalter 13">
            <a:extLst>
              <a:ext uri="{FF2B5EF4-FFF2-40B4-BE49-F238E27FC236}">
                <a16:creationId xmlns:a16="http://schemas.microsoft.com/office/drawing/2014/main" id="{B5C21017-6096-429D-B5EA-A79AA139C5FE}"/>
              </a:ext>
            </a:extLst>
          </p:cNvPr>
          <p:cNvSpPr>
            <a:spLocks noGrp="1"/>
          </p:cNvSpPr>
          <p:nvPr>
            <p:ph type="body" sz="quarter" idx="17" hasCustomPrompt="1"/>
          </p:nvPr>
        </p:nvSpPr>
        <p:spPr>
          <a:xfrm>
            <a:off x="7297738" y="6092825"/>
            <a:ext cx="4343400" cy="215909"/>
          </a:xfrm>
        </p:spPr>
        <p:txBody>
          <a:bodyPr anchor="ctr">
            <a:noAutofit/>
          </a:bodyPr>
          <a:lstStyle>
            <a:lvl1pPr marL="0" indent="0" algn="r">
              <a:buNone/>
              <a:defRPr sz="800">
                <a:solidFill>
                  <a:schemeClr val="bg2"/>
                </a:solidFill>
                <a:latin typeface="Arial" panose="020B0604020202020204" pitchFamily="34" charset="0"/>
                <a:cs typeface="Arial" panose="020B0604020202020204" pitchFamily="34" charset="0"/>
              </a:defRPr>
            </a:lvl1pPr>
            <a:lvl5pPr>
              <a:defRPr/>
            </a:lvl5pPr>
          </a:lstStyle>
          <a:p>
            <a:pPr lvl="0"/>
            <a:r>
              <a:rPr lang="de-DE" dirty="0"/>
              <a:t>Foto: Bildnachweis</a:t>
            </a:r>
          </a:p>
        </p:txBody>
      </p:sp>
      <p:sp>
        <p:nvSpPr>
          <p:cNvPr id="10" name="Inhaltsplatzhalter 2">
            <a:extLst>
              <a:ext uri="{FF2B5EF4-FFF2-40B4-BE49-F238E27FC236}">
                <a16:creationId xmlns:a16="http://schemas.microsoft.com/office/drawing/2014/main" id="{C6E15BAE-F4EC-49D3-90E9-06D961D15B84}"/>
              </a:ext>
            </a:extLst>
          </p:cNvPr>
          <p:cNvSpPr>
            <a:spLocks noGrp="1"/>
          </p:cNvSpPr>
          <p:nvPr>
            <p:ph sz="half" idx="18"/>
          </p:nvPr>
        </p:nvSpPr>
        <p:spPr>
          <a:xfrm>
            <a:off x="686305" y="1925432"/>
            <a:ext cx="5202867" cy="4167393"/>
          </a:xfrm>
        </p:spPr>
        <p:txBody>
          <a:bodyPr>
            <a:noAutofit/>
          </a:bodyPr>
          <a:lstStyle>
            <a:lvl1pPr>
              <a:buClr>
                <a:schemeClr val="accent2"/>
              </a:buClr>
              <a:defRPr>
                <a:latin typeface="Arial" panose="020B0604020202020204" pitchFamily="34" charset="0"/>
                <a:cs typeface="Arial" panose="020B0604020202020204" pitchFamily="34" charset="0"/>
              </a:defRPr>
            </a:lvl1pPr>
            <a:lvl2pPr>
              <a:buClr>
                <a:schemeClr val="accent2"/>
              </a:buClr>
              <a:defRPr>
                <a:latin typeface="Arial" panose="020B0604020202020204" pitchFamily="34" charset="0"/>
                <a:cs typeface="Arial" panose="020B0604020202020204" pitchFamily="34" charset="0"/>
              </a:defRPr>
            </a:lvl2pPr>
            <a:lvl3pPr>
              <a:buClr>
                <a:schemeClr val="accent2"/>
              </a:buClr>
              <a:defRPr>
                <a:latin typeface="Arial" panose="020B0604020202020204" pitchFamily="34" charset="0"/>
                <a:cs typeface="Arial" panose="020B0604020202020204" pitchFamily="34" charset="0"/>
              </a:defRPr>
            </a:lvl3pPr>
            <a:lvl4pPr>
              <a:buClr>
                <a:schemeClr val="accent2"/>
              </a:buClr>
              <a:defRPr>
                <a:latin typeface="Arial" panose="020B0604020202020204" pitchFamily="34" charset="0"/>
                <a:cs typeface="Arial" panose="020B0604020202020204" pitchFamily="34" charset="0"/>
              </a:defRPr>
            </a:lvl4pPr>
            <a:lvl5pPr>
              <a:buClr>
                <a:schemeClr val="accent2"/>
              </a:buCl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658263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5470D71-D16E-50A0-925D-BA8302529E6C}"/>
              </a:ext>
            </a:extLst>
          </p:cNvPr>
          <p:cNvSpPr>
            <a:spLocks noGrp="1"/>
          </p:cNvSpPr>
          <p:nvPr>
            <p:ph type="title"/>
          </p:nvPr>
        </p:nvSpPr>
        <p:spPr>
          <a:xfrm>
            <a:off x="686305" y="491060"/>
            <a:ext cx="10954833" cy="1215630"/>
          </a:xfrm>
          <a:prstGeom prst="rect">
            <a:avLst/>
          </a:prstGeom>
        </p:spPr>
        <p:txBody>
          <a:bodyPr vert="horz" lIns="0" tIns="0" rIns="0" bIns="0" rtlCol="0" anchor="t" anchorCtr="0">
            <a:noAutofit/>
          </a:bodyPr>
          <a:lstStyle/>
          <a:p>
            <a:r>
              <a:rPr lang="de-DE" dirty="0"/>
              <a:t>Mastertitelformat bearbeiten</a:t>
            </a:r>
          </a:p>
        </p:txBody>
      </p:sp>
      <p:sp>
        <p:nvSpPr>
          <p:cNvPr id="3" name="Textplatzhalter 2">
            <a:extLst>
              <a:ext uri="{FF2B5EF4-FFF2-40B4-BE49-F238E27FC236}">
                <a16:creationId xmlns:a16="http://schemas.microsoft.com/office/drawing/2014/main" id="{AAF9142C-32A3-29E3-FA58-AB5F5D1D73C4}"/>
              </a:ext>
            </a:extLst>
          </p:cNvPr>
          <p:cNvSpPr>
            <a:spLocks noGrp="1"/>
          </p:cNvSpPr>
          <p:nvPr>
            <p:ph type="body" idx="1"/>
          </p:nvPr>
        </p:nvSpPr>
        <p:spPr>
          <a:xfrm>
            <a:off x="687600" y="1922400"/>
            <a:ext cx="10953538" cy="4170624"/>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AB9B9DB8-3727-FEA1-3D37-DE24327B53C6}"/>
              </a:ext>
            </a:extLst>
          </p:cNvPr>
          <p:cNvSpPr>
            <a:spLocks noGrp="1"/>
          </p:cNvSpPr>
          <p:nvPr>
            <p:ph type="dt" sz="half" idx="2"/>
          </p:nvPr>
        </p:nvSpPr>
        <p:spPr>
          <a:xfrm>
            <a:off x="7676227" y="6323366"/>
            <a:ext cx="1221711" cy="244830"/>
          </a:xfrm>
          <a:prstGeom prst="rect">
            <a:avLst/>
          </a:prstGeom>
        </p:spPr>
        <p:txBody>
          <a:bodyPr vert="horz" lIns="0" tIns="0" rIns="0" bIns="0" rtlCol="0" anchor="ctr" anchorCtr="0"/>
          <a:lstStyle>
            <a:lvl1pPr algn="l">
              <a:defRPr sz="1050" b="0" i="0">
                <a:solidFill>
                  <a:schemeClr val="bg2"/>
                </a:solidFill>
                <a:latin typeface="Arial" panose="020B0604020202020204" pitchFamily="34" charset="0"/>
                <a:cs typeface="Arial" panose="020B0604020202020204" pitchFamily="34" charset="0"/>
              </a:defRPr>
            </a:lvl1pPr>
          </a:lstStyle>
          <a:p>
            <a:fld id="{0CDE434B-56C1-4192-9646-A540D98173F3}" type="datetime1">
              <a:rPr lang="de-DE" smtClean="0"/>
              <a:pPr/>
              <a:t>08.08.2025</a:t>
            </a:fld>
            <a:endParaRPr lang="de-DE" dirty="0"/>
          </a:p>
        </p:txBody>
      </p:sp>
      <p:sp>
        <p:nvSpPr>
          <p:cNvPr id="6" name="Foliennummernplatzhalter 5">
            <a:extLst>
              <a:ext uri="{FF2B5EF4-FFF2-40B4-BE49-F238E27FC236}">
                <a16:creationId xmlns:a16="http://schemas.microsoft.com/office/drawing/2014/main" id="{EE071991-F9E6-D3A5-AE88-C9E13C745F0C}"/>
              </a:ext>
            </a:extLst>
          </p:cNvPr>
          <p:cNvSpPr>
            <a:spLocks noGrp="1"/>
          </p:cNvSpPr>
          <p:nvPr>
            <p:ph type="sldNum" sz="quarter" idx="4"/>
          </p:nvPr>
        </p:nvSpPr>
        <p:spPr>
          <a:xfrm>
            <a:off x="8897938" y="6323366"/>
            <a:ext cx="2743200" cy="244830"/>
          </a:xfrm>
          <a:prstGeom prst="rect">
            <a:avLst/>
          </a:prstGeom>
        </p:spPr>
        <p:txBody>
          <a:bodyPr vert="horz" lIns="0" tIns="0" rIns="0" bIns="0" rtlCol="0" anchor="ctr" anchorCtr="0"/>
          <a:lstStyle>
            <a:lvl1pPr algn="r">
              <a:defRPr sz="1100" b="1" i="0">
                <a:solidFill>
                  <a:schemeClr val="bg2"/>
                </a:solidFill>
                <a:latin typeface="Arial" panose="020B0604020202020204" pitchFamily="34" charset="0"/>
                <a:cs typeface="Arial" panose="020B0604020202020204" pitchFamily="34" charset="0"/>
              </a:defRPr>
            </a:lvl1pPr>
          </a:lstStyle>
          <a:p>
            <a:fld id="{833FA4B0-7731-EC49-88EA-B5E921ABE78A}" type="slidenum">
              <a:rPr lang="de-DE" smtClean="0"/>
              <a:pPr/>
              <a:t>‹Nr.›</a:t>
            </a:fld>
            <a:endParaRPr lang="de-DE" dirty="0"/>
          </a:p>
        </p:txBody>
      </p:sp>
      <p:sp>
        <p:nvSpPr>
          <p:cNvPr id="12" name="Fußzeilenplatzhalter 11">
            <a:extLst>
              <a:ext uri="{FF2B5EF4-FFF2-40B4-BE49-F238E27FC236}">
                <a16:creationId xmlns:a16="http://schemas.microsoft.com/office/drawing/2014/main" id="{625F8F00-DDB6-EAC2-94F0-6E3DE70682E1}"/>
              </a:ext>
            </a:extLst>
          </p:cNvPr>
          <p:cNvSpPr>
            <a:spLocks noGrp="1"/>
          </p:cNvSpPr>
          <p:nvPr>
            <p:ph type="ftr" sz="quarter" idx="3"/>
          </p:nvPr>
        </p:nvSpPr>
        <p:spPr>
          <a:xfrm>
            <a:off x="4072128" y="6323366"/>
            <a:ext cx="3596668" cy="244830"/>
          </a:xfrm>
          <a:prstGeom prst="rect">
            <a:avLst/>
          </a:prstGeom>
        </p:spPr>
        <p:txBody>
          <a:bodyPr vert="horz" lIns="0" tIns="0" rIns="0" bIns="0" rtlCol="0" anchor="ctr" anchorCtr="0"/>
          <a:lstStyle>
            <a:lvl1pPr algn="l">
              <a:defRPr sz="1050" b="0" i="0">
                <a:solidFill>
                  <a:schemeClr val="bg2"/>
                </a:solidFill>
                <a:latin typeface="Arial" panose="020B0604020202020204" pitchFamily="34" charset="0"/>
                <a:cs typeface="Arial" panose="020B0604020202020204" pitchFamily="34" charset="0"/>
              </a:defRPr>
            </a:lvl1pPr>
          </a:lstStyle>
          <a:p>
            <a:r>
              <a:rPr lang="de-DE" dirty="0" err="1"/>
              <a:t>ZfL</a:t>
            </a:r>
            <a:r>
              <a:rPr lang="de-DE" dirty="0"/>
              <a:t> / Thema / </a:t>
            </a:r>
            <a:r>
              <a:rPr lang="de-DE" dirty="0" err="1"/>
              <a:t>xy</a:t>
            </a:r>
            <a:endParaRPr lang="de-DE" dirty="0"/>
          </a:p>
        </p:txBody>
      </p:sp>
      <p:pic>
        <p:nvPicPr>
          <p:cNvPr id="10" name="Grafik 9">
            <a:extLst>
              <a:ext uri="{FF2B5EF4-FFF2-40B4-BE49-F238E27FC236}">
                <a16:creationId xmlns:a16="http://schemas.microsoft.com/office/drawing/2014/main" id="{36C221CA-F2CD-4556-92D4-267ADF2C1591}"/>
              </a:ext>
            </a:extLst>
          </p:cNvPr>
          <p:cNvPicPr>
            <a:picLocks noChangeAspect="1"/>
          </p:cNvPicPr>
          <p:nvPr userDrawn="1"/>
        </p:nvPicPr>
        <p:blipFill>
          <a:blip r:embed="rId15"/>
          <a:stretch>
            <a:fillRect/>
          </a:stretch>
        </p:blipFill>
        <p:spPr>
          <a:xfrm>
            <a:off x="528070" y="5914980"/>
            <a:ext cx="3418507" cy="893529"/>
          </a:xfrm>
          <a:prstGeom prst="rect">
            <a:avLst/>
          </a:prstGeom>
        </p:spPr>
      </p:pic>
    </p:spTree>
    <p:extLst>
      <p:ext uri="{BB962C8B-B14F-4D97-AF65-F5344CB8AC3E}">
        <p14:creationId xmlns:p14="http://schemas.microsoft.com/office/powerpoint/2010/main" val="185716683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9" r:id="rId3"/>
    <p:sldLayoutId id="2147483663" r:id="rId4"/>
    <p:sldLayoutId id="2147483661" r:id="rId5"/>
    <p:sldLayoutId id="2147483670" r:id="rId6"/>
    <p:sldLayoutId id="2147483650" r:id="rId7"/>
    <p:sldLayoutId id="2147483660" r:id="rId8"/>
    <p:sldLayoutId id="2147483652" r:id="rId9"/>
    <p:sldLayoutId id="2147483651" r:id="rId10"/>
    <p:sldLayoutId id="2147483664" r:id="rId11"/>
    <p:sldLayoutId id="2147483662" r:id="rId12"/>
    <p:sldLayoutId id="2147483665" r:id="rId13"/>
  </p:sldLayoutIdLst>
  <p:hf sldNum="0" hdr="0"/>
  <p:txStyles>
    <p:titleStyle>
      <a:lvl1pPr algn="l" defTabSz="914400" rtl="0" eaLnBrk="1" latinLnBrk="0" hangingPunct="1">
        <a:lnSpc>
          <a:spcPct val="90000"/>
        </a:lnSpc>
        <a:spcBef>
          <a:spcPct val="0"/>
        </a:spcBef>
        <a:buNone/>
        <a:defRPr sz="3200" b="1" i="0" kern="1200" cap="all" baseline="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 userDrawn="1">
          <p15:clr>
            <a:srgbClr val="F26B43"/>
          </p15:clr>
        </p15:guide>
        <p15:guide id="2" pos="438" userDrawn="1">
          <p15:clr>
            <a:srgbClr val="F26B43"/>
          </p15:clr>
        </p15:guide>
        <p15:guide id="3" pos="7333" userDrawn="1">
          <p15:clr>
            <a:srgbClr val="F26B43"/>
          </p15:clr>
        </p15:guide>
        <p15:guide id="4" orient="horz" pos="3838" userDrawn="1">
          <p15:clr>
            <a:srgbClr val="F26B43"/>
          </p15:clr>
        </p15:guide>
        <p15:guide id="5" orient="horz" pos="1207" userDrawn="1">
          <p15:clr>
            <a:srgbClr val="F26B43"/>
          </p15:clr>
        </p15:guide>
        <p15:guide id="6" orient="horz" pos="40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Aa1O6byq7zQ"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hyperlink" Target="https://www1.wdr.de/mediathek/video/sendungen/quarks-und-co/video-sind-schulnoten-objektiv-100.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spiegel.de/lebenundlernen/schule/lehrer-und-noten-warum-zensuren-an-schulen-nicht-gerecht-sein-koennen-a-1249130.html"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hyperlink" Target="https://www.spektrum.de/news/sind-schulnoten-noch-zeitgemaess/1312119"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s://deutsches-schulportal.de/unterricht/deutscher-schulpreis-2024-joseph-dumont-berufskolle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hyperlink" Target="https://www.youtube.com/watch?v=xbSateFUAiQ"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zfl-lernen.de/online-kurs/praxisphasentransparenz/eop-digitaler-begleitkur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kmk.org/fileadmin/veroeffentlichungen_beschluesse/2004/2004_12_16-Standards-Lehrerbildung.pdf" TargetMode="External"/><Relationship Id="rId2" Type="http://schemas.openxmlformats.org/officeDocument/2006/relationships/hyperlink" Target="https://zfl-lernen.de/online-kurs/praxisphasentransparenz/eop-digitaler-begleitkurs/kernthemen-eop/"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DDA6448-CEAA-4C31-B6D9-5ACCD63B3CC9}"/>
              </a:ext>
            </a:extLst>
          </p:cNvPr>
          <p:cNvSpPr>
            <a:spLocks noGrp="1"/>
          </p:cNvSpPr>
          <p:nvPr>
            <p:ph type="dt" sz="half" idx="14"/>
          </p:nvPr>
        </p:nvSpPr>
        <p:spPr/>
        <p:txBody>
          <a:bodyPr/>
          <a:lstStyle/>
          <a:p>
            <a:fld id="{9CF1BF0E-C4E2-4891-8B35-B665088FCB7D}" type="datetime1">
              <a:rPr lang="de-DE" smtClean="0"/>
              <a:pPr/>
              <a:t>08.08.2025</a:t>
            </a:fld>
            <a:endParaRPr lang="de-DE" dirty="0"/>
          </a:p>
        </p:txBody>
      </p:sp>
      <p:sp>
        <p:nvSpPr>
          <p:cNvPr id="3" name="Fußzeilenplatzhalter 2">
            <a:extLst>
              <a:ext uri="{FF2B5EF4-FFF2-40B4-BE49-F238E27FC236}">
                <a16:creationId xmlns:a16="http://schemas.microsoft.com/office/drawing/2014/main" id="{16D94AA7-B39E-48CE-979D-27AEE154EA5B}"/>
              </a:ext>
            </a:extLst>
          </p:cNvPr>
          <p:cNvSpPr>
            <a:spLocks noGrp="1"/>
          </p:cNvSpPr>
          <p:nvPr>
            <p:ph type="ftr" sz="quarter" idx="15"/>
          </p:nvPr>
        </p:nvSpPr>
        <p:spPr/>
        <p:txBody>
          <a:bodyPr/>
          <a:lstStyle/>
          <a:p>
            <a:r>
              <a:rPr lang="de-DE"/>
              <a:t>Zentrum für Lehrer*innenbildung</a:t>
            </a:r>
            <a:endParaRPr lang="de-DE" dirty="0"/>
          </a:p>
        </p:txBody>
      </p:sp>
      <p:sp>
        <p:nvSpPr>
          <p:cNvPr id="4" name="Titel 3">
            <a:extLst>
              <a:ext uri="{FF2B5EF4-FFF2-40B4-BE49-F238E27FC236}">
                <a16:creationId xmlns:a16="http://schemas.microsoft.com/office/drawing/2014/main" id="{68000E0A-73CA-49CA-8E58-5643CE2DCE7E}"/>
              </a:ext>
            </a:extLst>
          </p:cNvPr>
          <p:cNvSpPr>
            <a:spLocks noGrp="1"/>
          </p:cNvSpPr>
          <p:nvPr>
            <p:ph type="ctrTitle"/>
          </p:nvPr>
        </p:nvSpPr>
        <p:spPr/>
        <p:txBody>
          <a:bodyPr/>
          <a:lstStyle/>
          <a:p>
            <a:r>
              <a:rPr lang="de-DE" dirty="0"/>
              <a:t>Das Eignungs- und Orientierungspraktikum	</a:t>
            </a:r>
          </a:p>
        </p:txBody>
      </p:sp>
      <p:sp>
        <p:nvSpPr>
          <p:cNvPr id="5" name="Untertitel 4">
            <a:extLst>
              <a:ext uri="{FF2B5EF4-FFF2-40B4-BE49-F238E27FC236}">
                <a16:creationId xmlns:a16="http://schemas.microsoft.com/office/drawing/2014/main" id="{D93A2628-60E7-4820-B16A-521623794F84}"/>
              </a:ext>
            </a:extLst>
          </p:cNvPr>
          <p:cNvSpPr>
            <a:spLocks noGrp="1"/>
          </p:cNvSpPr>
          <p:nvPr>
            <p:ph type="subTitle" idx="1"/>
          </p:nvPr>
        </p:nvSpPr>
        <p:spPr/>
        <p:txBody>
          <a:bodyPr/>
          <a:lstStyle/>
          <a:p>
            <a:r>
              <a:rPr lang="de-DE" dirty="0"/>
              <a:t>5. Seminarsitzung: Beurteilen und Beraten</a:t>
            </a:r>
          </a:p>
        </p:txBody>
      </p:sp>
    </p:spTree>
    <p:extLst>
      <p:ext uri="{BB962C8B-B14F-4D97-AF65-F5344CB8AC3E}">
        <p14:creationId xmlns:p14="http://schemas.microsoft.com/office/powerpoint/2010/main" val="506171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C6769-4744-4DD3-BD29-6745E6A1B00A}"/>
              </a:ext>
            </a:extLst>
          </p:cNvPr>
          <p:cNvSpPr>
            <a:spLocks noGrp="1"/>
          </p:cNvSpPr>
          <p:nvPr>
            <p:ph type="title"/>
          </p:nvPr>
        </p:nvSpPr>
        <p:spPr>
          <a:xfrm>
            <a:off x="695325" y="2846603"/>
            <a:ext cx="8690413" cy="2852737"/>
          </a:xfrm>
        </p:spPr>
        <p:txBody>
          <a:bodyPr/>
          <a:lstStyle/>
          <a:p>
            <a:r>
              <a:rPr lang="de-DE" dirty="0"/>
              <a:t>Beurteilen und beraten Input  </a:t>
            </a:r>
          </a:p>
        </p:txBody>
      </p:sp>
      <p:sp>
        <p:nvSpPr>
          <p:cNvPr id="3" name="Textplatzhalter 2">
            <a:extLst>
              <a:ext uri="{FF2B5EF4-FFF2-40B4-BE49-F238E27FC236}">
                <a16:creationId xmlns:a16="http://schemas.microsoft.com/office/drawing/2014/main" id="{F3486DF1-9448-4753-901C-A4402218D692}"/>
              </a:ext>
            </a:extLst>
          </p:cNvPr>
          <p:cNvSpPr>
            <a:spLocks noGrp="1"/>
          </p:cNvSpPr>
          <p:nvPr>
            <p:ph type="body" sz="quarter" idx="13"/>
          </p:nvPr>
        </p:nvSpPr>
        <p:spPr/>
        <p:txBody>
          <a:bodyPr/>
          <a:lstStyle/>
          <a:p>
            <a:r>
              <a:rPr lang="de-DE" dirty="0"/>
              <a:t>03</a:t>
            </a:r>
          </a:p>
        </p:txBody>
      </p:sp>
      <p:sp>
        <p:nvSpPr>
          <p:cNvPr id="4" name="Datumsplatzhalter 3">
            <a:extLst>
              <a:ext uri="{FF2B5EF4-FFF2-40B4-BE49-F238E27FC236}">
                <a16:creationId xmlns:a16="http://schemas.microsoft.com/office/drawing/2014/main" id="{2DA82A76-1735-4EAF-8E26-26FF3551DA5C}"/>
              </a:ext>
            </a:extLst>
          </p:cNvPr>
          <p:cNvSpPr>
            <a:spLocks noGrp="1"/>
          </p:cNvSpPr>
          <p:nvPr>
            <p:ph type="dt" sz="half" idx="14"/>
          </p:nvPr>
        </p:nvSpPr>
        <p:spPr/>
        <p:txBody>
          <a:bodyPr/>
          <a:lstStyle/>
          <a:p>
            <a:fld id="{962E2233-BC02-4692-A2EE-F8906B800895}" type="datetime1">
              <a:rPr lang="de-DE" smtClean="0"/>
              <a:t>08.08.2025</a:t>
            </a:fld>
            <a:endParaRPr lang="de-DE" dirty="0"/>
          </a:p>
        </p:txBody>
      </p:sp>
      <p:sp>
        <p:nvSpPr>
          <p:cNvPr id="5" name="Fußzeilenplatzhalter 4">
            <a:extLst>
              <a:ext uri="{FF2B5EF4-FFF2-40B4-BE49-F238E27FC236}">
                <a16:creationId xmlns:a16="http://schemas.microsoft.com/office/drawing/2014/main" id="{A06090C3-2933-41AB-A5EF-69ECFCC29843}"/>
              </a:ext>
            </a:extLst>
          </p:cNvPr>
          <p:cNvSpPr>
            <a:spLocks noGrp="1"/>
          </p:cNvSpPr>
          <p:nvPr>
            <p:ph type="ftr" sz="quarter" idx="15"/>
          </p:nvPr>
        </p:nvSpPr>
        <p:spPr>
          <a:xfrm>
            <a:off x="4072128" y="6323366"/>
            <a:ext cx="3596668" cy="244830"/>
          </a:xfrm>
          <a:prstGeom prst="rect">
            <a:avLst/>
          </a:prstGeom>
        </p:spPr>
        <p:txBody>
          <a:bodyPr vert="horz" lIns="0" tIns="0" rIns="0" bIns="0" rtlCol="0" anchor="ctr" anchorCtr="0"/>
          <a:lstStyle>
            <a:defPPr>
              <a:defRPr lang="de-DE"/>
            </a:defPPr>
            <a:lvl1pPr marL="0" algn="l" defTabSz="914400" rtl="0" eaLnBrk="1" latinLnBrk="0" hangingPunct="1">
              <a:defRPr sz="1050" b="0" i="0" kern="1200">
                <a:solidFill>
                  <a:schemeClr val="bg1"/>
                </a:solidFill>
                <a:latin typeface="Albert Sans"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latin typeface="Arial" panose="020B0604020202020204" pitchFamily="34" charset="0"/>
                <a:cs typeface="Arial" panose="020B0604020202020204" pitchFamily="34" charset="0"/>
              </a:rPr>
              <a:t>Institut / Lehrstuhl / Dezernat </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7539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6DB4610-E2AB-4EC2-8728-5D53F51E3312}"/>
              </a:ext>
            </a:extLst>
          </p:cNvPr>
          <p:cNvSpPr>
            <a:spLocks noGrp="1"/>
          </p:cNvSpPr>
          <p:nvPr>
            <p:ph sz="half" idx="1"/>
          </p:nvPr>
        </p:nvSpPr>
        <p:spPr>
          <a:xfrm>
            <a:off x="781554" y="1584227"/>
            <a:ext cx="10954833" cy="3689545"/>
          </a:xfrm>
        </p:spPr>
        <p:txBody>
          <a:bodyPr/>
          <a:lstStyle/>
          <a:p>
            <a:pPr marL="0" indent="0">
              <a:buNone/>
            </a:pPr>
            <a:r>
              <a:rPr lang="de-DE" sz="2000" b="1" dirty="0"/>
              <a:t>Bedeutung und Funktion:</a:t>
            </a:r>
          </a:p>
          <a:p>
            <a:pPr marL="0" indent="0">
              <a:buNone/>
            </a:pPr>
            <a:r>
              <a:rPr lang="de-DE" sz="2000" b="1" dirty="0"/>
              <a:t>Rückmeldefunktion: </a:t>
            </a:r>
            <a:r>
              <a:rPr lang="de-DE" sz="2000" dirty="0"/>
              <a:t>Leistungsbeurteilungen liefern Informationen über den Leistungsstand der jeweiligen Klasse und den Erfolg des Unterrichts. Diese Informationen bilden die Basis für weitere Fördermaßnahmen bzw. die weitere Unterrichtsplanung. Auch Eltern erhalten so Nachricht über den aktuellen Leistungsstand ihres Kindes. </a:t>
            </a:r>
          </a:p>
          <a:p>
            <a:pPr marL="0" indent="0">
              <a:buNone/>
            </a:pPr>
            <a:r>
              <a:rPr lang="de-DE" sz="2000" b="1" dirty="0"/>
              <a:t>Berechtigungs- und Selektionsfunktion: </a:t>
            </a:r>
            <a:r>
              <a:rPr lang="de-DE" sz="2000" dirty="0"/>
              <a:t>Leistungsbeurteilungen ermöglichen bzw. verhindern u. U. den Zugang zu weiterer Bildung. </a:t>
            </a:r>
          </a:p>
          <a:p>
            <a:pPr marL="0" indent="0">
              <a:buNone/>
            </a:pPr>
            <a:r>
              <a:rPr lang="de-DE" sz="2000" b="1" dirty="0"/>
              <a:t>Erziehungsfunktion: </a:t>
            </a:r>
            <a:r>
              <a:rPr lang="de-DE" sz="2000" dirty="0"/>
              <a:t>Schüler sollen durch gute bzw. schlechte Noten motiviert werden, sich weiterhin bzw. intensiver als bisher mit dem Lernstoff auseinanderzusetzen. </a:t>
            </a:r>
            <a:endParaRPr lang="de-DE" sz="1800" dirty="0"/>
          </a:p>
          <a:p>
            <a:pPr marL="0" indent="0">
              <a:buNone/>
            </a:pPr>
            <a:endParaRPr lang="de-DE" sz="1800" dirty="0"/>
          </a:p>
          <a:p>
            <a:pPr marL="0" indent="0">
              <a:buNone/>
            </a:pPr>
            <a:endParaRPr lang="de-DE" dirty="0"/>
          </a:p>
        </p:txBody>
      </p:sp>
      <p:sp>
        <p:nvSpPr>
          <p:cNvPr id="3" name="Titel 2">
            <a:extLst>
              <a:ext uri="{FF2B5EF4-FFF2-40B4-BE49-F238E27FC236}">
                <a16:creationId xmlns:a16="http://schemas.microsoft.com/office/drawing/2014/main" id="{6852C7A7-75CE-4FCA-8D20-43E32166BC7D}"/>
              </a:ext>
            </a:extLst>
          </p:cNvPr>
          <p:cNvSpPr>
            <a:spLocks noGrp="1"/>
          </p:cNvSpPr>
          <p:nvPr>
            <p:ph type="title"/>
          </p:nvPr>
        </p:nvSpPr>
        <p:spPr/>
        <p:txBody>
          <a:bodyPr/>
          <a:lstStyle/>
          <a:p>
            <a:r>
              <a:rPr lang="de-DE" dirty="0"/>
              <a:t>3. Leistungen messen und beurteilen</a:t>
            </a:r>
          </a:p>
        </p:txBody>
      </p:sp>
      <p:sp>
        <p:nvSpPr>
          <p:cNvPr id="4" name="Datumsplatzhalter 3">
            <a:extLst>
              <a:ext uri="{FF2B5EF4-FFF2-40B4-BE49-F238E27FC236}">
                <a16:creationId xmlns:a16="http://schemas.microsoft.com/office/drawing/2014/main" id="{D19C0C85-9A49-4464-856E-B90C20C762EC}"/>
              </a:ext>
            </a:extLst>
          </p:cNvPr>
          <p:cNvSpPr>
            <a:spLocks noGrp="1"/>
          </p:cNvSpPr>
          <p:nvPr>
            <p:ph type="dt" sz="half" idx="10"/>
          </p:nvPr>
        </p:nvSpPr>
        <p:spPr/>
        <p:txBody>
          <a:bodyPr/>
          <a:lstStyle/>
          <a:p>
            <a:fld id="{85D87A2C-633B-4F9B-B395-7A4263E5FC92}" type="datetime1">
              <a:rPr lang="de-DE" smtClean="0"/>
              <a:pPr/>
              <a:t>08.08.2025</a:t>
            </a:fld>
            <a:endParaRPr lang="de-DE" dirty="0"/>
          </a:p>
        </p:txBody>
      </p:sp>
      <p:sp>
        <p:nvSpPr>
          <p:cNvPr id="5" name="Inhaltsplatzhalter 1">
            <a:extLst>
              <a:ext uri="{FF2B5EF4-FFF2-40B4-BE49-F238E27FC236}">
                <a16:creationId xmlns:a16="http://schemas.microsoft.com/office/drawing/2014/main" id="{AFEF6EC9-5E71-FD35-5005-46A7AC62D0F3}"/>
              </a:ext>
            </a:extLst>
          </p:cNvPr>
          <p:cNvSpPr txBox="1">
            <a:spLocks/>
          </p:cNvSpPr>
          <p:nvPr/>
        </p:nvSpPr>
        <p:spPr>
          <a:xfrm>
            <a:off x="781555" y="845025"/>
            <a:ext cx="10954833" cy="2956811"/>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sz="2000" dirty="0"/>
          </a:p>
          <a:p>
            <a:pPr marL="0" indent="0">
              <a:buFont typeface="Arial" panose="020B0604020202020204" pitchFamily="34" charset="0"/>
              <a:buNone/>
            </a:pPr>
            <a:endParaRPr lang="de-DE" sz="1800" dirty="0"/>
          </a:p>
          <a:p>
            <a:pPr marL="0" indent="0">
              <a:buFont typeface="Arial" panose="020B0604020202020204" pitchFamily="34" charset="0"/>
              <a:buNone/>
            </a:pPr>
            <a:endParaRPr lang="de-DE" sz="1800" dirty="0"/>
          </a:p>
          <a:p>
            <a:pPr marL="0" indent="0">
              <a:buFont typeface="Arial" panose="020B0604020202020204" pitchFamily="34" charset="0"/>
              <a:buNone/>
            </a:pPr>
            <a:endParaRPr lang="de-DE" dirty="0"/>
          </a:p>
          <a:p>
            <a:pPr marL="0" indent="0">
              <a:buFont typeface="Arial" panose="020B0604020202020204" pitchFamily="34" charset="0"/>
              <a:buNone/>
            </a:pPr>
            <a:endParaRPr lang="de-DE" dirty="0"/>
          </a:p>
        </p:txBody>
      </p:sp>
      <p:sp>
        <p:nvSpPr>
          <p:cNvPr id="8" name="Textfeld 7">
            <a:extLst>
              <a:ext uri="{FF2B5EF4-FFF2-40B4-BE49-F238E27FC236}">
                <a16:creationId xmlns:a16="http://schemas.microsoft.com/office/drawing/2014/main" id="{74D785C9-531C-2230-7473-6E49E839EFEB}"/>
              </a:ext>
            </a:extLst>
          </p:cNvPr>
          <p:cNvSpPr txBox="1"/>
          <p:nvPr/>
        </p:nvSpPr>
        <p:spPr>
          <a:xfrm>
            <a:off x="778265" y="5152237"/>
            <a:ext cx="10770911" cy="646331"/>
          </a:xfrm>
          <a:prstGeom prst="rect">
            <a:avLst/>
          </a:prstGeom>
          <a:noFill/>
        </p:spPr>
        <p:txBody>
          <a:bodyPr wrap="square" rtlCol="0">
            <a:spAutoFit/>
          </a:bodyPr>
          <a:lstStyle/>
          <a:p>
            <a:r>
              <a:rPr lang="de-DE" b="1" dirty="0">
                <a:solidFill>
                  <a:schemeClr val="accent2">
                    <a:lumMod val="75000"/>
                  </a:schemeClr>
                </a:solidFill>
                <a:latin typeface="Arial" panose="020B0604020202020204" pitchFamily="34" charset="0"/>
                <a:cs typeface="Arial" panose="020B0604020202020204" pitchFamily="34" charset="0"/>
              </a:rPr>
              <a:t>Think: Wie beurteilen Sie den Stellenwert dieser verschiedenen Funktionen vor dem Hintergrund „Das ist guter Unterricht“?</a:t>
            </a:r>
          </a:p>
        </p:txBody>
      </p:sp>
    </p:spTree>
    <p:extLst>
      <p:ext uri="{BB962C8B-B14F-4D97-AF65-F5344CB8AC3E}">
        <p14:creationId xmlns:p14="http://schemas.microsoft.com/office/powerpoint/2010/main" val="58277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91080FF-ECFB-5EA3-3801-11986D8C2335}"/>
              </a:ext>
            </a:extLst>
          </p:cNvPr>
          <p:cNvSpPr>
            <a:spLocks noGrp="1"/>
          </p:cNvSpPr>
          <p:nvPr>
            <p:ph sz="half" idx="1"/>
          </p:nvPr>
        </p:nvSpPr>
        <p:spPr>
          <a:xfrm>
            <a:off x="594006" y="3147178"/>
            <a:ext cx="5569715" cy="2880851"/>
          </a:xfrm>
        </p:spPr>
        <p:txBody>
          <a:bodyPr/>
          <a:lstStyle/>
          <a:p>
            <a:pPr marL="0" indent="0" algn="l">
              <a:buNone/>
            </a:pPr>
            <a:r>
              <a:rPr lang="de-DE" b="0" i="0" dirty="0">
                <a:solidFill>
                  <a:srgbClr val="333333"/>
                </a:solidFill>
                <a:effectLst/>
                <a:highlight>
                  <a:srgbClr val="FFFFFF"/>
                </a:highlight>
              </a:rPr>
              <a:t>1.  Strukturiertheit und Klarheit</a:t>
            </a:r>
            <a:br>
              <a:rPr lang="de-DE" b="0" i="0" dirty="0">
                <a:solidFill>
                  <a:srgbClr val="333333"/>
                </a:solidFill>
                <a:effectLst/>
                <a:highlight>
                  <a:srgbClr val="FFFFFF"/>
                </a:highlight>
              </a:rPr>
            </a:br>
            <a:r>
              <a:rPr lang="de-DE" b="0" i="0" dirty="0">
                <a:solidFill>
                  <a:srgbClr val="333333"/>
                </a:solidFill>
                <a:effectLst/>
                <a:highlight>
                  <a:srgbClr val="FFFFFF"/>
                </a:highlight>
              </a:rPr>
              <a:t>2.  Effiziente Klassenführung und Zeitnutzung</a:t>
            </a:r>
            <a:br>
              <a:rPr lang="de-DE" b="0" i="0" dirty="0">
                <a:solidFill>
                  <a:srgbClr val="333333"/>
                </a:solidFill>
                <a:effectLst/>
                <a:highlight>
                  <a:srgbClr val="FFFFFF"/>
                </a:highlight>
              </a:rPr>
            </a:br>
            <a:r>
              <a:rPr lang="de-DE" b="0" i="0" dirty="0">
                <a:solidFill>
                  <a:srgbClr val="333333"/>
                </a:solidFill>
                <a:effectLst/>
                <a:highlight>
                  <a:srgbClr val="FFFFFF"/>
                </a:highlight>
              </a:rPr>
              <a:t>3.  Lernförderliches Unterrichtsklima</a:t>
            </a:r>
            <a:br>
              <a:rPr lang="de-DE" b="0" i="0" dirty="0">
                <a:solidFill>
                  <a:srgbClr val="333333"/>
                </a:solidFill>
                <a:effectLst/>
                <a:highlight>
                  <a:srgbClr val="FFFFFF"/>
                </a:highlight>
              </a:rPr>
            </a:br>
            <a:r>
              <a:rPr lang="de-DE" b="0" i="0" dirty="0">
                <a:solidFill>
                  <a:srgbClr val="333333"/>
                </a:solidFill>
                <a:effectLst/>
                <a:highlight>
                  <a:srgbClr val="FFFFFF"/>
                </a:highlight>
              </a:rPr>
              <a:t>4.  Ziel- und Kompetenzorientierung</a:t>
            </a:r>
            <a:br>
              <a:rPr lang="de-DE" b="0" i="0" dirty="0">
                <a:solidFill>
                  <a:srgbClr val="333333"/>
                </a:solidFill>
                <a:effectLst/>
                <a:highlight>
                  <a:srgbClr val="FFFFFF"/>
                </a:highlight>
              </a:rPr>
            </a:br>
            <a:r>
              <a:rPr lang="de-DE" b="0" i="0" dirty="0">
                <a:solidFill>
                  <a:srgbClr val="333333"/>
                </a:solidFill>
                <a:effectLst/>
                <a:highlight>
                  <a:srgbClr val="FFFFFF"/>
                </a:highlight>
              </a:rPr>
              <a:t>5.  Schülerorientierung, Unterstützung</a:t>
            </a:r>
            <a:br>
              <a:rPr lang="de-DE" b="0" i="0" dirty="0">
                <a:solidFill>
                  <a:srgbClr val="333333"/>
                </a:solidFill>
                <a:effectLst/>
                <a:highlight>
                  <a:srgbClr val="FFFFFF"/>
                </a:highlight>
              </a:rPr>
            </a:br>
            <a:r>
              <a:rPr lang="de-DE" b="0" i="0" dirty="0">
                <a:solidFill>
                  <a:srgbClr val="333333"/>
                </a:solidFill>
                <a:effectLst/>
                <a:highlight>
                  <a:srgbClr val="FFFFFF"/>
                </a:highlight>
              </a:rPr>
              <a:t>6.  Methodenvariation</a:t>
            </a:r>
            <a:br>
              <a:rPr lang="de-DE" b="0" i="0" dirty="0">
                <a:solidFill>
                  <a:srgbClr val="333333"/>
                </a:solidFill>
                <a:effectLst/>
                <a:highlight>
                  <a:srgbClr val="FFFFFF"/>
                </a:highlight>
              </a:rPr>
            </a:br>
            <a:r>
              <a:rPr lang="de-DE" b="0" i="0" dirty="0">
                <a:solidFill>
                  <a:srgbClr val="333333"/>
                </a:solidFill>
                <a:effectLst/>
                <a:highlight>
                  <a:srgbClr val="FFFFFF"/>
                </a:highlight>
              </a:rPr>
              <a:t>7.  Aktivierung: selbstständiges Lernen</a:t>
            </a:r>
            <a:br>
              <a:rPr lang="de-DE" b="0" i="0" dirty="0">
                <a:solidFill>
                  <a:srgbClr val="333333"/>
                </a:solidFill>
                <a:effectLst/>
                <a:highlight>
                  <a:srgbClr val="FFFFFF"/>
                </a:highlight>
              </a:rPr>
            </a:br>
            <a:r>
              <a:rPr lang="de-DE" b="0" i="0" dirty="0">
                <a:solidFill>
                  <a:srgbClr val="333333"/>
                </a:solidFill>
                <a:effectLst/>
                <a:highlight>
                  <a:srgbClr val="FFFFFF"/>
                </a:highlight>
              </a:rPr>
              <a:t>8.  Sicherung, intelligentes Üben</a:t>
            </a:r>
            <a:br>
              <a:rPr lang="de-DE" b="0" i="0" dirty="0">
                <a:solidFill>
                  <a:srgbClr val="333333"/>
                </a:solidFill>
                <a:effectLst/>
                <a:highlight>
                  <a:srgbClr val="FFFFFF"/>
                </a:highlight>
              </a:rPr>
            </a:br>
            <a:r>
              <a:rPr lang="de-DE" b="0" i="0" dirty="0">
                <a:solidFill>
                  <a:srgbClr val="333333"/>
                </a:solidFill>
                <a:effectLst/>
                <a:highlight>
                  <a:srgbClr val="FFFFFF"/>
                </a:highlight>
              </a:rPr>
              <a:t>9.  Vielfältige Motivierung</a:t>
            </a:r>
            <a:br>
              <a:rPr lang="de-DE" b="0" i="0" dirty="0">
                <a:solidFill>
                  <a:srgbClr val="333333"/>
                </a:solidFill>
                <a:effectLst/>
                <a:highlight>
                  <a:srgbClr val="FFFFFF"/>
                </a:highlight>
              </a:rPr>
            </a:br>
            <a:r>
              <a:rPr lang="de-DE" b="0" i="0" dirty="0">
                <a:solidFill>
                  <a:srgbClr val="333333"/>
                </a:solidFill>
                <a:effectLst/>
                <a:highlight>
                  <a:srgbClr val="FFFFFF"/>
                </a:highlight>
              </a:rPr>
              <a:t>10. </a:t>
            </a:r>
            <a:r>
              <a:rPr lang="de-DE" b="0" i="0" dirty="0">
                <a:solidFill>
                  <a:srgbClr val="333333"/>
                </a:solidFill>
                <a:effectLst/>
              </a:rPr>
              <a:t>Passung der heterogenen Lernvorausset­zungen</a:t>
            </a:r>
          </a:p>
          <a:p>
            <a:endParaRPr lang="de-DE" dirty="0"/>
          </a:p>
        </p:txBody>
      </p:sp>
      <p:sp>
        <p:nvSpPr>
          <p:cNvPr id="4" name="Datumsplatzhalter 3">
            <a:extLst>
              <a:ext uri="{FF2B5EF4-FFF2-40B4-BE49-F238E27FC236}">
                <a16:creationId xmlns:a16="http://schemas.microsoft.com/office/drawing/2014/main" id="{BAF8CBBC-A8A7-94A6-1DEB-55B77C8355E0}"/>
              </a:ext>
            </a:extLst>
          </p:cNvPr>
          <p:cNvSpPr>
            <a:spLocks noGrp="1"/>
          </p:cNvSpPr>
          <p:nvPr>
            <p:ph type="dt" sz="half" idx="10"/>
          </p:nvPr>
        </p:nvSpPr>
        <p:spPr/>
        <p:txBody>
          <a:bodyPr/>
          <a:lstStyle/>
          <a:p>
            <a:fld id="{85D87A2C-633B-4F9B-B395-7A4263E5FC92}" type="datetime1">
              <a:rPr lang="de-DE" smtClean="0"/>
              <a:t>08.08.2025</a:t>
            </a:fld>
            <a:endParaRPr lang="de-DE" dirty="0"/>
          </a:p>
        </p:txBody>
      </p:sp>
      <p:sp>
        <p:nvSpPr>
          <p:cNvPr id="5" name="Titel 2">
            <a:extLst>
              <a:ext uri="{FF2B5EF4-FFF2-40B4-BE49-F238E27FC236}">
                <a16:creationId xmlns:a16="http://schemas.microsoft.com/office/drawing/2014/main" id="{7A10A950-928B-8F2F-CF54-34CBD97EEC3D}"/>
              </a:ext>
            </a:extLst>
          </p:cNvPr>
          <p:cNvSpPr>
            <a:spLocks noGrp="1"/>
          </p:cNvSpPr>
          <p:nvPr>
            <p:ph type="title"/>
          </p:nvPr>
        </p:nvSpPr>
        <p:spPr>
          <a:xfrm>
            <a:off x="686305" y="491060"/>
            <a:ext cx="10954833" cy="557869"/>
          </a:xfrm>
        </p:spPr>
        <p:txBody>
          <a:bodyPr/>
          <a:lstStyle/>
          <a:p>
            <a:r>
              <a:rPr lang="de-DE" dirty="0"/>
              <a:t>3. Leistung messen und beurteilen – guter Unterricht</a:t>
            </a:r>
            <a:br>
              <a:rPr lang="de-DE" dirty="0"/>
            </a:br>
            <a:endParaRPr lang="de-DE" dirty="0"/>
          </a:p>
        </p:txBody>
      </p:sp>
      <p:sp>
        <p:nvSpPr>
          <p:cNvPr id="8" name="Textfeld 7">
            <a:extLst>
              <a:ext uri="{FF2B5EF4-FFF2-40B4-BE49-F238E27FC236}">
                <a16:creationId xmlns:a16="http://schemas.microsoft.com/office/drawing/2014/main" id="{33A36049-0D1B-39D2-50F8-8B85C087DD31}"/>
              </a:ext>
            </a:extLst>
          </p:cNvPr>
          <p:cNvSpPr txBox="1"/>
          <p:nvPr/>
        </p:nvSpPr>
        <p:spPr>
          <a:xfrm>
            <a:off x="6692692" y="3125968"/>
            <a:ext cx="4510007" cy="3139321"/>
          </a:xfrm>
          <a:prstGeom prst="rect">
            <a:avLst/>
          </a:prstGeom>
          <a:noFill/>
        </p:spPr>
        <p:txBody>
          <a:bodyPr wrap="square">
            <a:spAutoFit/>
          </a:bodyPr>
          <a:lstStyle/>
          <a:p>
            <a:pPr algn="l"/>
            <a:r>
              <a:rPr lang="de-DE" i="0" dirty="0">
                <a:solidFill>
                  <a:srgbClr val="333333"/>
                </a:solidFill>
                <a:effectLst/>
                <a:highlight>
                  <a:srgbClr val="FFFFFF"/>
                </a:highlight>
                <a:latin typeface="Arial" panose="020B0604020202020204" pitchFamily="34" charset="0"/>
                <a:cs typeface="Arial" panose="020B0604020202020204" pitchFamily="34" charset="0"/>
              </a:rPr>
              <a:t>1.  Klare Strukturierung des Unterrichts</a:t>
            </a:r>
          </a:p>
          <a:p>
            <a:pPr algn="l"/>
            <a:r>
              <a:rPr lang="de-DE" i="0" dirty="0">
                <a:solidFill>
                  <a:srgbClr val="333333"/>
                </a:solidFill>
                <a:effectLst/>
                <a:highlight>
                  <a:srgbClr val="FFFFFF"/>
                </a:highlight>
                <a:latin typeface="Arial" panose="020B0604020202020204" pitchFamily="34" charset="0"/>
                <a:cs typeface="Arial" panose="020B0604020202020204" pitchFamily="34" charset="0"/>
              </a:rPr>
              <a:t>2.  Hoher Anteil echter Lernzeit</a:t>
            </a:r>
            <a:br>
              <a:rPr lang="de-DE" i="0" dirty="0">
                <a:solidFill>
                  <a:srgbClr val="333333"/>
                </a:solidFill>
                <a:effectLst/>
                <a:highlight>
                  <a:srgbClr val="FFFFFF"/>
                </a:highlight>
                <a:latin typeface="Arial" panose="020B0604020202020204" pitchFamily="34" charset="0"/>
                <a:cs typeface="Arial" panose="020B0604020202020204" pitchFamily="34" charset="0"/>
              </a:rPr>
            </a:br>
            <a:r>
              <a:rPr lang="de-DE" i="0" dirty="0">
                <a:solidFill>
                  <a:srgbClr val="333333"/>
                </a:solidFill>
                <a:effectLst/>
                <a:highlight>
                  <a:srgbClr val="FFFFFF"/>
                </a:highlight>
                <a:latin typeface="Arial" panose="020B0604020202020204" pitchFamily="34" charset="0"/>
                <a:cs typeface="Arial" panose="020B0604020202020204" pitchFamily="34" charset="0"/>
              </a:rPr>
              <a:t>3.  Lernförderliches Klima   </a:t>
            </a:r>
          </a:p>
          <a:p>
            <a:pPr algn="l"/>
            <a:r>
              <a:rPr lang="de-DE" i="0" dirty="0">
                <a:solidFill>
                  <a:srgbClr val="333333"/>
                </a:solidFill>
                <a:effectLst/>
                <a:highlight>
                  <a:srgbClr val="FFFFFF"/>
                </a:highlight>
                <a:latin typeface="Arial" panose="020B0604020202020204" pitchFamily="34" charset="0"/>
                <a:cs typeface="Arial" panose="020B0604020202020204" pitchFamily="34" charset="0"/>
              </a:rPr>
              <a:t>4.  Inhaltliche Klarheit  </a:t>
            </a:r>
          </a:p>
          <a:p>
            <a:pPr algn="l"/>
            <a:r>
              <a:rPr lang="de-DE" i="0" dirty="0">
                <a:solidFill>
                  <a:srgbClr val="333333"/>
                </a:solidFill>
                <a:effectLst/>
                <a:highlight>
                  <a:srgbClr val="FFFFFF"/>
                </a:highlight>
                <a:latin typeface="Arial" panose="020B0604020202020204" pitchFamily="34" charset="0"/>
                <a:cs typeface="Arial" panose="020B0604020202020204" pitchFamily="34" charset="0"/>
              </a:rPr>
              <a:t>5.  Sinn stiftendes Kommunizieren  </a:t>
            </a:r>
            <a:br>
              <a:rPr lang="de-DE" i="0" dirty="0">
                <a:solidFill>
                  <a:srgbClr val="333333"/>
                </a:solidFill>
                <a:effectLst/>
                <a:highlight>
                  <a:srgbClr val="FFFFFF"/>
                </a:highlight>
                <a:latin typeface="Arial" panose="020B0604020202020204" pitchFamily="34" charset="0"/>
                <a:cs typeface="Arial" panose="020B0604020202020204" pitchFamily="34" charset="0"/>
              </a:rPr>
            </a:br>
            <a:r>
              <a:rPr lang="de-DE" i="0" dirty="0">
                <a:solidFill>
                  <a:srgbClr val="333333"/>
                </a:solidFill>
                <a:effectLst/>
                <a:highlight>
                  <a:srgbClr val="FFFFFF"/>
                </a:highlight>
                <a:latin typeface="Arial" panose="020B0604020202020204" pitchFamily="34" charset="0"/>
                <a:cs typeface="Arial" panose="020B0604020202020204" pitchFamily="34" charset="0"/>
              </a:rPr>
              <a:t>6.  Methodenvielfalt  </a:t>
            </a:r>
          </a:p>
          <a:p>
            <a:pPr algn="l"/>
            <a:r>
              <a:rPr lang="de-DE" i="0" dirty="0">
                <a:solidFill>
                  <a:srgbClr val="333333"/>
                </a:solidFill>
                <a:effectLst/>
                <a:latin typeface="Arial" panose="020B0604020202020204" pitchFamily="34" charset="0"/>
                <a:cs typeface="Arial" panose="020B0604020202020204" pitchFamily="34" charset="0"/>
              </a:rPr>
              <a:t>7.  Individuelles Fördern  </a:t>
            </a:r>
          </a:p>
          <a:p>
            <a:pPr algn="l"/>
            <a:r>
              <a:rPr lang="de-DE" i="0" dirty="0">
                <a:solidFill>
                  <a:srgbClr val="333333"/>
                </a:solidFill>
                <a:effectLst/>
                <a:highlight>
                  <a:srgbClr val="FFFFFF"/>
                </a:highlight>
                <a:latin typeface="Arial" panose="020B0604020202020204" pitchFamily="34" charset="0"/>
                <a:cs typeface="Arial" panose="020B0604020202020204" pitchFamily="34" charset="0"/>
              </a:rPr>
              <a:t>8.  Intelligentes Üben  </a:t>
            </a:r>
          </a:p>
          <a:p>
            <a:pPr algn="l"/>
            <a:r>
              <a:rPr lang="de-DE" i="0" dirty="0">
                <a:solidFill>
                  <a:srgbClr val="333333"/>
                </a:solidFill>
                <a:effectLst/>
                <a:highlight>
                  <a:srgbClr val="FFFFFF"/>
                </a:highlight>
                <a:latin typeface="Arial" panose="020B0604020202020204" pitchFamily="34" charset="0"/>
                <a:cs typeface="Arial" panose="020B0604020202020204" pitchFamily="34" charset="0"/>
              </a:rPr>
              <a:t>9.  Transparente Leistungserwartungen  </a:t>
            </a:r>
          </a:p>
          <a:p>
            <a:pPr algn="l"/>
            <a:r>
              <a:rPr lang="de-DE" i="0" dirty="0">
                <a:solidFill>
                  <a:srgbClr val="333333"/>
                </a:solidFill>
                <a:effectLst/>
                <a:highlight>
                  <a:srgbClr val="FFFFFF"/>
                </a:highlight>
                <a:latin typeface="Arial" panose="020B0604020202020204" pitchFamily="34" charset="0"/>
                <a:cs typeface="Arial" panose="020B0604020202020204" pitchFamily="34" charset="0"/>
              </a:rPr>
              <a:t>10. Vorbereitete Umgebung     </a:t>
            </a:r>
          </a:p>
          <a:p>
            <a:pPr algn="l"/>
            <a:endParaRPr lang="de-DE" i="0" dirty="0">
              <a:solidFill>
                <a:srgbClr val="333333"/>
              </a:solidFill>
              <a:effectLst/>
              <a:highlight>
                <a:srgbClr val="FFFFFF"/>
              </a:highlight>
              <a:latin typeface="Arial" panose="020B0604020202020204" pitchFamily="34" charset="0"/>
              <a:cs typeface="Arial" panose="020B0604020202020204" pitchFamily="34" charset="0"/>
            </a:endParaRPr>
          </a:p>
        </p:txBody>
      </p:sp>
      <p:sp>
        <p:nvSpPr>
          <p:cNvPr id="9" name="Textfeld 8">
            <a:extLst>
              <a:ext uri="{FF2B5EF4-FFF2-40B4-BE49-F238E27FC236}">
                <a16:creationId xmlns:a16="http://schemas.microsoft.com/office/drawing/2014/main" id="{007CF09E-8F87-42FF-63EA-49851C8D276D}"/>
              </a:ext>
            </a:extLst>
          </p:cNvPr>
          <p:cNvSpPr txBox="1"/>
          <p:nvPr/>
        </p:nvSpPr>
        <p:spPr>
          <a:xfrm>
            <a:off x="3161422" y="2361445"/>
            <a:ext cx="4424609" cy="461665"/>
          </a:xfrm>
          <a:prstGeom prst="rect">
            <a:avLst/>
          </a:prstGeom>
          <a:noFill/>
        </p:spPr>
        <p:txBody>
          <a:bodyPr wrap="none" rtlCol="0">
            <a:spAutoFit/>
          </a:bodyPr>
          <a:lstStyle/>
          <a:p>
            <a:r>
              <a:rPr lang="de-DE" sz="2400" b="1" dirty="0">
                <a:latin typeface="Arial" panose="020B0604020202020204" pitchFamily="34" charset="0"/>
                <a:cs typeface="Arial" panose="020B0604020202020204" pitchFamily="34" charset="0"/>
              </a:rPr>
              <a:t>Kriterien für guten Unterricht</a:t>
            </a:r>
          </a:p>
        </p:txBody>
      </p:sp>
      <p:sp>
        <p:nvSpPr>
          <p:cNvPr id="10" name="Textfeld 9">
            <a:extLst>
              <a:ext uri="{FF2B5EF4-FFF2-40B4-BE49-F238E27FC236}">
                <a16:creationId xmlns:a16="http://schemas.microsoft.com/office/drawing/2014/main" id="{EABA3E7D-7478-3EA7-2B28-3DF521DE2E90}"/>
              </a:ext>
            </a:extLst>
          </p:cNvPr>
          <p:cNvSpPr txBox="1"/>
          <p:nvPr/>
        </p:nvSpPr>
        <p:spPr>
          <a:xfrm>
            <a:off x="873096" y="2668854"/>
            <a:ext cx="1920719" cy="369332"/>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Andreas Helmke</a:t>
            </a:r>
          </a:p>
        </p:txBody>
      </p:sp>
      <p:sp>
        <p:nvSpPr>
          <p:cNvPr id="11" name="Textfeld 10">
            <a:extLst>
              <a:ext uri="{FF2B5EF4-FFF2-40B4-BE49-F238E27FC236}">
                <a16:creationId xmlns:a16="http://schemas.microsoft.com/office/drawing/2014/main" id="{CB141DAE-F8C7-266A-3FC8-48CAB82F6F0C}"/>
              </a:ext>
            </a:extLst>
          </p:cNvPr>
          <p:cNvSpPr txBox="1"/>
          <p:nvPr/>
        </p:nvSpPr>
        <p:spPr>
          <a:xfrm>
            <a:off x="6971874" y="2773516"/>
            <a:ext cx="1556836"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Hilbert Meyer</a:t>
            </a:r>
          </a:p>
        </p:txBody>
      </p:sp>
      <p:sp>
        <p:nvSpPr>
          <p:cNvPr id="3" name="Textfeld 2">
            <a:extLst>
              <a:ext uri="{FF2B5EF4-FFF2-40B4-BE49-F238E27FC236}">
                <a16:creationId xmlns:a16="http://schemas.microsoft.com/office/drawing/2014/main" id="{D92A7530-D019-37C2-0B47-E9A082A201F3}"/>
              </a:ext>
            </a:extLst>
          </p:cNvPr>
          <p:cNvSpPr txBox="1"/>
          <p:nvPr/>
        </p:nvSpPr>
        <p:spPr>
          <a:xfrm rot="21148579">
            <a:off x="3551085" y="1648578"/>
            <a:ext cx="4972836" cy="400110"/>
          </a:xfrm>
          <a:prstGeom prst="rect">
            <a:avLst/>
          </a:prstGeom>
          <a:noFill/>
        </p:spPr>
        <p:txBody>
          <a:bodyPr wrap="none" rtlCol="0">
            <a:spAutoFit/>
          </a:bodyPr>
          <a:lstStyle/>
          <a:p>
            <a:r>
              <a:rPr lang="de-DE" sz="2000" b="1" dirty="0">
                <a:solidFill>
                  <a:schemeClr val="accent3"/>
                </a:solidFill>
                <a:latin typeface="Arial" panose="020B0604020202020204" pitchFamily="34" charset="0"/>
                <a:cs typeface="Arial" panose="020B0604020202020204" pitchFamily="34" charset="0"/>
              </a:rPr>
              <a:t>Berechtigungs- und Selektionsfunktion</a:t>
            </a:r>
          </a:p>
        </p:txBody>
      </p:sp>
      <p:sp>
        <p:nvSpPr>
          <p:cNvPr id="12" name="Textfeld 11">
            <a:extLst>
              <a:ext uri="{FF2B5EF4-FFF2-40B4-BE49-F238E27FC236}">
                <a16:creationId xmlns:a16="http://schemas.microsoft.com/office/drawing/2014/main" id="{6C9295BA-830D-044C-6A88-B9AAB666AE03}"/>
              </a:ext>
            </a:extLst>
          </p:cNvPr>
          <p:cNvSpPr txBox="1"/>
          <p:nvPr/>
        </p:nvSpPr>
        <p:spPr>
          <a:xfrm rot="20973959">
            <a:off x="636661" y="1930784"/>
            <a:ext cx="2565126" cy="400110"/>
          </a:xfrm>
          <a:prstGeom prst="rect">
            <a:avLst/>
          </a:prstGeom>
          <a:noFill/>
        </p:spPr>
        <p:txBody>
          <a:bodyPr wrap="none" rtlCol="0">
            <a:spAutoFit/>
          </a:bodyPr>
          <a:lstStyle/>
          <a:p>
            <a:r>
              <a:rPr lang="de-DE" sz="2000" b="1" dirty="0">
                <a:solidFill>
                  <a:schemeClr val="accent3"/>
                </a:solidFill>
                <a:latin typeface="Arial" panose="020B0604020202020204" pitchFamily="34" charset="0"/>
                <a:cs typeface="Arial" panose="020B0604020202020204" pitchFamily="34" charset="0"/>
              </a:rPr>
              <a:t>Rückmeldefunktion</a:t>
            </a:r>
          </a:p>
        </p:txBody>
      </p:sp>
      <p:sp>
        <p:nvSpPr>
          <p:cNvPr id="13" name="Textfeld 12">
            <a:extLst>
              <a:ext uri="{FF2B5EF4-FFF2-40B4-BE49-F238E27FC236}">
                <a16:creationId xmlns:a16="http://schemas.microsoft.com/office/drawing/2014/main" id="{9BF64957-3F4C-C0B5-78CD-BF82630C5052}"/>
              </a:ext>
            </a:extLst>
          </p:cNvPr>
          <p:cNvSpPr txBox="1"/>
          <p:nvPr/>
        </p:nvSpPr>
        <p:spPr>
          <a:xfrm rot="827564">
            <a:off x="8324440" y="2055290"/>
            <a:ext cx="2579552" cy="400110"/>
          </a:xfrm>
          <a:prstGeom prst="rect">
            <a:avLst/>
          </a:prstGeom>
          <a:noFill/>
        </p:spPr>
        <p:txBody>
          <a:bodyPr wrap="none" rtlCol="0">
            <a:spAutoFit/>
          </a:bodyPr>
          <a:lstStyle/>
          <a:p>
            <a:r>
              <a:rPr lang="de-DE" sz="2000" b="1" dirty="0">
                <a:solidFill>
                  <a:schemeClr val="accent3"/>
                </a:solidFill>
                <a:latin typeface="Arial" panose="020B0604020202020204" pitchFamily="34" charset="0"/>
                <a:cs typeface="Arial" panose="020B0604020202020204" pitchFamily="34" charset="0"/>
              </a:rPr>
              <a:t>Erziehungsfunktion</a:t>
            </a:r>
          </a:p>
        </p:txBody>
      </p:sp>
      <p:sp>
        <p:nvSpPr>
          <p:cNvPr id="6" name="Textfeld 5">
            <a:extLst>
              <a:ext uri="{FF2B5EF4-FFF2-40B4-BE49-F238E27FC236}">
                <a16:creationId xmlns:a16="http://schemas.microsoft.com/office/drawing/2014/main" id="{105DF179-5801-0DF4-BF11-87CCE56042C0}"/>
              </a:ext>
            </a:extLst>
          </p:cNvPr>
          <p:cNvSpPr txBox="1"/>
          <p:nvPr/>
        </p:nvSpPr>
        <p:spPr>
          <a:xfrm>
            <a:off x="594006" y="1068031"/>
            <a:ext cx="10770911" cy="646331"/>
          </a:xfrm>
          <a:prstGeom prst="rect">
            <a:avLst/>
          </a:prstGeom>
          <a:noFill/>
        </p:spPr>
        <p:txBody>
          <a:bodyPr wrap="square" rtlCol="0">
            <a:spAutoFit/>
          </a:bodyPr>
          <a:lstStyle/>
          <a:p>
            <a:r>
              <a:rPr lang="de-DE" dirty="0">
                <a:solidFill>
                  <a:schemeClr val="accent5">
                    <a:lumMod val="75000"/>
                  </a:schemeClr>
                </a:solidFill>
                <a:latin typeface="Arial" panose="020B0604020202020204" pitchFamily="34" charset="0"/>
                <a:cs typeface="Arial" panose="020B0604020202020204" pitchFamily="34" charset="0"/>
              </a:rPr>
              <a:t>Think (3 Min.): Wie beurteilen Sie den Stellenwert dieser verschiedenen Funktionen vor dem Hintergrund „Das ist guter Unterricht“?</a:t>
            </a:r>
          </a:p>
        </p:txBody>
      </p:sp>
    </p:spTree>
    <p:extLst>
      <p:ext uri="{BB962C8B-B14F-4D97-AF65-F5344CB8AC3E}">
        <p14:creationId xmlns:p14="http://schemas.microsoft.com/office/powerpoint/2010/main" val="332327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91080FF-ECFB-5EA3-3801-11986D8C2335}"/>
              </a:ext>
            </a:extLst>
          </p:cNvPr>
          <p:cNvSpPr>
            <a:spLocks noGrp="1"/>
          </p:cNvSpPr>
          <p:nvPr>
            <p:ph sz="half" idx="1"/>
          </p:nvPr>
        </p:nvSpPr>
        <p:spPr>
          <a:xfrm>
            <a:off x="594006" y="3150461"/>
            <a:ext cx="5569715" cy="2880851"/>
          </a:xfrm>
        </p:spPr>
        <p:txBody>
          <a:bodyPr/>
          <a:lstStyle/>
          <a:p>
            <a:pPr marL="0" indent="0" algn="l">
              <a:buNone/>
            </a:pPr>
            <a:r>
              <a:rPr lang="de-DE" b="0" i="0" dirty="0">
                <a:solidFill>
                  <a:srgbClr val="333333"/>
                </a:solidFill>
                <a:effectLst/>
                <a:highlight>
                  <a:srgbClr val="FFFFFF"/>
                </a:highlight>
              </a:rPr>
              <a:t>1.  Strukturiertheit und Klarheit</a:t>
            </a:r>
            <a:br>
              <a:rPr lang="de-DE" b="0" i="0" dirty="0">
                <a:solidFill>
                  <a:srgbClr val="333333"/>
                </a:solidFill>
                <a:effectLst/>
                <a:highlight>
                  <a:srgbClr val="FFFFFF"/>
                </a:highlight>
              </a:rPr>
            </a:br>
            <a:r>
              <a:rPr lang="de-DE" b="0" i="0" dirty="0">
                <a:solidFill>
                  <a:srgbClr val="333333"/>
                </a:solidFill>
                <a:effectLst/>
                <a:highlight>
                  <a:srgbClr val="FFFFFF"/>
                </a:highlight>
              </a:rPr>
              <a:t>2.  Effiziente Klassenführung und Zeitnutzung</a:t>
            </a:r>
            <a:br>
              <a:rPr lang="de-DE" b="0" i="0" dirty="0">
                <a:solidFill>
                  <a:srgbClr val="333333"/>
                </a:solidFill>
                <a:effectLst/>
                <a:highlight>
                  <a:srgbClr val="FFFFFF"/>
                </a:highlight>
              </a:rPr>
            </a:br>
            <a:r>
              <a:rPr lang="de-DE" b="0" i="0" dirty="0">
                <a:solidFill>
                  <a:srgbClr val="333333"/>
                </a:solidFill>
                <a:effectLst/>
                <a:highlight>
                  <a:srgbClr val="FFFFFF"/>
                </a:highlight>
              </a:rPr>
              <a:t>3.  Lernförderliches Unterrichtsklima</a:t>
            </a:r>
            <a:br>
              <a:rPr lang="de-DE" b="0" i="0" dirty="0">
                <a:solidFill>
                  <a:srgbClr val="333333"/>
                </a:solidFill>
                <a:effectLst/>
                <a:highlight>
                  <a:srgbClr val="FFFFFF"/>
                </a:highlight>
              </a:rPr>
            </a:br>
            <a:r>
              <a:rPr lang="de-DE" b="0" i="0" dirty="0">
                <a:solidFill>
                  <a:srgbClr val="333333"/>
                </a:solidFill>
                <a:effectLst/>
                <a:highlight>
                  <a:srgbClr val="FFFFFF"/>
                </a:highlight>
              </a:rPr>
              <a:t>4.  Ziel- und Kompetenzorientierung</a:t>
            </a:r>
            <a:br>
              <a:rPr lang="de-DE" b="0" i="0" dirty="0">
                <a:solidFill>
                  <a:srgbClr val="333333"/>
                </a:solidFill>
                <a:effectLst/>
                <a:highlight>
                  <a:srgbClr val="FFFFFF"/>
                </a:highlight>
              </a:rPr>
            </a:br>
            <a:r>
              <a:rPr lang="de-DE" b="0" i="0" dirty="0">
                <a:solidFill>
                  <a:srgbClr val="333333"/>
                </a:solidFill>
                <a:effectLst/>
                <a:highlight>
                  <a:srgbClr val="FFFFFF"/>
                </a:highlight>
              </a:rPr>
              <a:t>5.  Schülerorientierung, Unterstützung</a:t>
            </a:r>
            <a:br>
              <a:rPr lang="de-DE" b="0" i="0" dirty="0">
                <a:solidFill>
                  <a:srgbClr val="333333"/>
                </a:solidFill>
                <a:effectLst/>
                <a:highlight>
                  <a:srgbClr val="FFFFFF"/>
                </a:highlight>
              </a:rPr>
            </a:br>
            <a:r>
              <a:rPr lang="de-DE" b="0" i="0" dirty="0">
                <a:solidFill>
                  <a:srgbClr val="333333"/>
                </a:solidFill>
                <a:effectLst/>
                <a:highlight>
                  <a:srgbClr val="FFFFFF"/>
                </a:highlight>
              </a:rPr>
              <a:t>6.  Methodenvariation</a:t>
            </a:r>
            <a:br>
              <a:rPr lang="de-DE" b="0" i="0" dirty="0">
                <a:solidFill>
                  <a:srgbClr val="333333"/>
                </a:solidFill>
                <a:effectLst/>
                <a:highlight>
                  <a:srgbClr val="FFFFFF"/>
                </a:highlight>
              </a:rPr>
            </a:br>
            <a:r>
              <a:rPr lang="de-DE" b="0" i="0" dirty="0">
                <a:solidFill>
                  <a:srgbClr val="333333"/>
                </a:solidFill>
                <a:effectLst/>
                <a:highlight>
                  <a:srgbClr val="FFFFFF"/>
                </a:highlight>
              </a:rPr>
              <a:t>7.  Aktivierung: selbstständiges Lernen</a:t>
            </a:r>
            <a:br>
              <a:rPr lang="de-DE" b="0" i="0" dirty="0">
                <a:solidFill>
                  <a:srgbClr val="333333"/>
                </a:solidFill>
                <a:effectLst/>
                <a:highlight>
                  <a:srgbClr val="FFFFFF"/>
                </a:highlight>
              </a:rPr>
            </a:br>
            <a:r>
              <a:rPr lang="de-DE" b="0" i="0" dirty="0">
                <a:solidFill>
                  <a:srgbClr val="333333"/>
                </a:solidFill>
                <a:effectLst/>
                <a:highlight>
                  <a:srgbClr val="FFFFFF"/>
                </a:highlight>
              </a:rPr>
              <a:t>8.  Sicherung, intelligentes Üben</a:t>
            </a:r>
            <a:br>
              <a:rPr lang="de-DE" b="0" i="0" dirty="0">
                <a:solidFill>
                  <a:srgbClr val="333333"/>
                </a:solidFill>
                <a:effectLst/>
                <a:highlight>
                  <a:srgbClr val="FFFFFF"/>
                </a:highlight>
              </a:rPr>
            </a:br>
            <a:r>
              <a:rPr lang="de-DE" b="0" i="0" dirty="0">
                <a:solidFill>
                  <a:srgbClr val="333333"/>
                </a:solidFill>
                <a:effectLst/>
                <a:highlight>
                  <a:srgbClr val="FFFFFF"/>
                </a:highlight>
              </a:rPr>
              <a:t>9.  Vielfältige Motivierung</a:t>
            </a:r>
            <a:br>
              <a:rPr lang="de-DE" b="0" i="0" dirty="0">
                <a:solidFill>
                  <a:srgbClr val="333333"/>
                </a:solidFill>
                <a:effectLst/>
                <a:highlight>
                  <a:srgbClr val="FFFFFF"/>
                </a:highlight>
              </a:rPr>
            </a:br>
            <a:r>
              <a:rPr lang="de-DE" b="0" i="0" dirty="0">
                <a:solidFill>
                  <a:srgbClr val="333333"/>
                </a:solidFill>
                <a:effectLst/>
                <a:highlight>
                  <a:srgbClr val="FFFFFF"/>
                </a:highlight>
              </a:rPr>
              <a:t>10. </a:t>
            </a:r>
            <a:r>
              <a:rPr lang="de-DE" b="0" i="0" dirty="0">
                <a:solidFill>
                  <a:srgbClr val="333333"/>
                </a:solidFill>
                <a:effectLst/>
              </a:rPr>
              <a:t>Passung der heterogenen Lernvorausset­zungen</a:t>
            </a:r>
          </a:p>
          <a:p>
            <a:endParaRPr lang="de-DE" dirty="0"/>
          </a:p>
        </p:txBody>
      </p:sp>
      <p:sp>
        <p:nvSpPr>
          <p:cNvPr id="4" name="Datumsplatzhalter 3">
            <a:extLst>
              <a:ext uri="{FF2B5EF4-FFF2-40B4-BE49-F238E27FC236}">
                <a16:creationId xmlns:a16="http://schemas.microsoft.com/office/drawing/2014/main" id="{BAF8CBBC-A8A7-94A6-1DEB-55B77C8355E0}"/>
              </a:ext>
            </a:extLst>
          </p:cNvPr>
          <p:cNvSpPr>
            <a:spLocks noGrp="1"/>
          </p:cNvSpPr>
          <p:nvPr>
            <p:ph type="dt" sz="half" idx="10"/>
          </p:nvPr>
        </p:nvSpPr>
        <p:spPr/>
        <p:txBody>
          <a:bodyPr/>
          <a:lstStyle/>
          <a:p>
            <a:fld id="{85D87A2C-633B-4F9B-B395-7A4263E5FC92}" type="datetime1">
              <a:rPr lang="de-DE" smtClean="0"/>
              <a:t>08.08.2025</a:t>
            </a:fld>
            <a:endParaRPr lang="de-DE" dirty="0"/>
          </a:p>
        </p:txBody>
      </p:sp>
      <p:sp>
        <p:nvSpPr>
          <p:cNvPr id="5" name="Titel 2">
            <a:extLst>
              <a:ext uri="{FF2B5EF4-FFF2-40B4-BE49-F238E27FC236}">
                <a16:creationId xmlns:a16="http://schemas.microsoft.com/office/drawing/2014/main" id="{7A10A950-928B-8F2F-CF54-34CBD97EEC3D}"/>
              </a:ext>
            </a:extLst>
          </p:cNvPr>
          <p:cNvSpPr>
            <a:spLocks noGrp="1"/>
          </p:cNvSpPr>
          <p:nvPr>
            <p:ph type="title"/>
          </p:nvPr>
        </p:nvSpPr>
        <p:spPr>
          <a:xfrm>
            <a:off x="686305" y="491060"/>
            <a:ext cx="10954833" cy="557869"/>
          </a:xfrm>
        </p:spPr>
        <p:txBody>
          <a:bodyPr/>
          <a:lstStyle/>
          <a:p>
            <a:r>
              <a:rPr lang="de-DE" dirty="0"/>
              <a:t>3. Leistung messen und beurteilen – guter Unterricht</a:t>
            </a:r>
            <a:br>
              <a:rPr lang="de-DE" dirty="0"/>
            </a:br>
            <a:endParaRPr lang="de-DE" dirty="0"/>
          </a:p>
        </p:txBody>
      </p:sp>
      <p:sp>
        <p:nvSpPr>
          <p:cNvPr id="8" name="Textfeld 7">
            <a:extLst>
              <a:ext uri="{FF2B5EF4-FFF2-40B4-BE49-F238E27FC236}">
                <a16:creationId xmlns:a16="http://schemas.microsoft.com/office/drawing/2014/main" id="{33A36049-0D1B-39D2-50F8-8B85C087DD31}"/>
              </a:ext>
            </a:extLst>
          </p:cNvPr>
          <p:cNvSpPr txBox="1"/>
          <p:nvPr/>
        </p:nvSpPr>
        <p:spPr>
          <a:xfrm>
            <a:off x="6692692" y="3125968"/>
            <a:ext cx="4510007" cy="3139321"/>
          </a:xfrm>
          <a:prstGeom prst="rect">
            <a:avLst/>
          </a:prstGeom>
          <a:noFill/>
        </p:spPr>
        <p:txBody>
          <a:bodyPr wrap="square">
            <a:spAutoFit/>
          </a:bodyPr>
          <a:lstStyle/>
          <a:p>
            <a:pPr algn="l"/>
            <a:r>
              <a:rPr lang="de-DE" i="0" dirty="0">
                <a:solidFill>
                  <a:srgbClr val="333333"/>
                </a:solidFill>
                <a:effectLst/>
                <a:highlight>
                  <a:srgbClr val="FFFFFF"/>
                </a:highlight>
                <a:latin typeface="Arial" panose="020B0604020202020204" pitchFamily="34" charset="0"/>
                <a:cs typeface="Arial" panose="020B0604020202020204" pitchFamily="34" charset="0"/>
              </a:rPr>
              <a:t>1.  Klare Strukturierung des Unterrichts</a:t>
            </a:r>
          </a:p>
          <a:p>
            <a:pPr algn="l"/>
            <a:r>
              <a:rPr lang="de-DE" i="0" dirty="0">
                <a:solidFill>
                  <a:srgbClr val="333333"/>
                </a:solidFill>
                <a:effectLst/>
                <a:highlight>
                  <a:srgbClr val="FFFFFF"/>
                </a:highlight>
                <a:latin typeface="Arial" panose="020B0604020202020204" pitchFamily="34" charset="0"/>
                <a:cs typeface="Arial" panose="020B0604020202020204" pitchFamily="34" charset="0"/>
              </a:rPr>
              <a:t>2.  Hoher Anteil echter Lernzeit</a:t>
            </a:r>
            <a:br>
              <a:rPr lang="de-DE" i="0" dirty="0">
                <a:solidFill>
                  <a:srgbClr val="333333"/>
                </a:solidFill>
                <a:effectLst/>
                <a:highlight>
                  <a:srgbClr val="FFFFFF"/>
                </a:highlight>
                <a:latin typeface="Arial" panose="020B0604020202020204" pitchFamily="34" charset="0"/>
                <a:cs typeface="Arial" panose="020B0604020202020204" pitchFamily="34" charset="0"/>
              </a:rPr>
            </a:br>
            <a:r>
              <a:rPr lang="de-DE" i="0" dirty="0">
                <a:solidFill>
                  <a:srgbClr val="333333"/>
                </a:solidFill>
                <a:effectLst/>
                <a:highlight>
                  <a:srgbClr val="FFFFFF"/>
                </a:highlight>
                <a:latin typeface="Arial" panose="020B0604020202020204" pitchFamily="34" charset="0"/>
                <a:cs typeface="Arial" panose="020B0604020202020204" pitchFamily="34" charset="0"/>
              </a:rPr>
              <a:t>3.  Lernförderliches Klima   </a:t>
            </a:r>
          </a:p>
          <a:p>
            <a:pPr algn="l"/>
            <a:r>
              <a:rPr lang="de-DE" i="0" dirty="0">
                <a:solidFill>
                  <a:srgbClr val="333333"/>
                </a:solidFill>
                <a:effectLst/>
                <a:highlight>
                  <a:srgbClr val="FFFFFF"/>
                </a:highlight>
                <a:latin typeface="Arial" panose="020B0604020202020204" pitchFamily="34" charset="0"/>
                <a:cs typeface="Arial" panose="020B0604020202020204" pitchFamily="34" charset="0"/>
              </a:rPr>
              <a:t>4.  Inhaltliche Klarheit  </a:t>
            </a:r>
          </a:p>
          <a:p>
            <a:pPr algn="l"/>
            <a:r>
              <a:rPr lang="de-DE" i="0" dirty="0">
                <a:solidFill>
                  <a:srgbClr val="333333"/>
                </a:solidFill>
                <a:effectLst/>
                <a:highlight>
                  <a:srgbClr val="FFFFFF"/>
                </a:highlight>
                <a:latin typeface="Arial" panose="020B0604020202020204" pitchFamily="34" charset="0"/>
                <a:cs typeface="Arial" panose="020B0604020202020204" pitchFamily="34" charset="0"/>
              </a:rPr>
              <a:t>5.  Sinn stiftendes Kommunizieren  </a:t>
            </a:r>
            <a:br>
              <a:rPr lang="de-DE" i="0" dirty="0">
                <a:solidFill>
                  <a:srgbClr val="333333"/>
                </a:solidFill>
                <a:effectLst/>
                <a:highlight>
                  <a:srgbClr val="FFFFFF"/>
                </a:highlight>
                <a:latin typeface="Arial" panose="020B0604020202020204" pitchFamily="34" charset="0"/>
                <a:cs typeface="Arial" panose="020B0604020202020204" pitchFamily="34" charset="0"/>
              </a:rPr>
            </a:br>
            <a:r>
              <a:rPr lang="de-DE" i="0" dirty="0">
                <a:solidFill>
                  <a:srgbClr val="333333"/>
                </a:solidFill>
                <a:effectLst/>
                <a:highlight>
                  <a:srgbClr val="FFFFFF"/>
                </a:highlight>
                <a:latin typeface="Arial" panose="020B0604020202020204" pitchFamily="34" charset="0"/>
                <a:cs typeface="Arial" panose="020B0604020202020204" pitchFamily="34" charset="0"/>
              </a:rPr>
              <a:t>6.  Methodenvielfalt  </a:t>
            </a:r>
          </a:p>
          <a:p>
            <a:pPr algn="l"/>
            <a:r>
              <a:rPr lang="de-DE" i="0" dirty="0">
                <a:solidFill>
                  <a:srgbClr val="333333"/>
                </a:solidFill>
                <a:effectLst/>
                <a:latin typeface="Arial" panose="020B0604020202020204" pitchFamily="34" charset="0"/>
                <a:cs typeface="Arial" panose="020B0604020202020204" pitchFamily="34" charset="0"/>
              </a:rPr>
              <a:t>7.  Individuelles Fördern  </a:t>
            </a:r>
          </a:p>
          <a:p>
            <a:pPr algn="l"/>
            <a:r>
              <a:rPr lang="de-DE" i="0" dirty="0">
                <a:solidFill>
                  <a:srgbClr val="333333"/>
                </a:solidFill>
                <a:effectLst/>
                <a:highlight>
                  <a:srgbClr val="FFFFFF"/>
                </a:highlight>
                <a:latin typeface="Arial" panose="020B0604020202020204" pitchFamily="34" charset="0"/>
                <a:cs typeface="Arial" panose="020B0604020202020204" pitchFamily="34" charset="0"/>
              </a:rPr>
              <a:t>8.  Intelligentes Üben  </a:t>
            </a:r>
          </a:p>
          <a:p>
            <a:pPr algn="l"/>
            <a:r>
              <a:rPr lang="de-DE" i="0" dirty="0">
                <a:solidFill>
                  <a:srgbClr val="333333"/>
                </a:solidFill>
                <a:effectLst/>
                <a:highlight>
                  <a:srgbClr val="FFFFFF"/>
                </a:highlight>
                <a:latin typeface="Arial" panose="020B0604020202020204" pitchFamily="34" charset="0"/>
                <a:cs typeface="Arial" panose="020B0604020202020204" pitchFamily="34" charset="0"/>
              </a:rPr>
              <a:t>9.  Transparente Leistungserwartungen  </a:t>
            </a:r>
          </a:p>
          <a:p>
            <a:pPr algn="l"/>
            <a:r>
              <a:rPr lang="de-DE" i="0" dirty="0">
                <a:solidFill>
                  <a:srgbClr val="333333"/>
                </a:solidFill>
                <a:effectLst/>
                <a:highlight>
                  <a:srgbClr val="FFFFFF"/>
                </a:highlight>
                <a:latin typeface="Arial" panose="020B0604020202020204" pitchFamily="34" charset="0"/>
                <a:cs typeface="Arial" panose="020B0604020202020204" pitchFamily="34" charset="0"/>
              </a:rPr>
              <a:t>10. Vorbereitete Umgebung     </a:t>
            </a:r>
          </a:p>
          <a:p>
            <a:pPr algn="l"/>
            <a:endParaRPr lang="de-DE" i="0" dirty="0">
              <a:solidFill>
                <a:srgbClr val="333333"/>
              </a:solidFill>
              <a:effectLst/>
              <a:highlight>
                <a:srgbClr val="FFFFFF"/>
              </a:highlight>
              <a:latin typeface="Arial" panose="020B0604020202020204" pitchFamily="34" charset="0"/>
              <a:cs typeface="Arial" panose="020B0604020202020204" pitchFamily="34" charset="0"/>
            </a:endParaRPr>
          </a:p>
        </p:txBody>
      </p:sp>
      <p:sp>
        <p:nvSpPr>
          <p:cNvPr id="9" name="Textfeld 8">
            <a:extLst>
              <a:ext uri="{FF2B5EF4-FFF2-40B4-BE49-F238E27FC236}">
                <a16:creationId xmlns:a16="http://schemas.microsoft.com/office/drawing/2014/main" id="{007CF09E-8F87-42FF-63EA-49851C8D276D}"/>
              </a:ext>
            </a:extLst>
          </p:cNvPr>
          <p:cNvSpPr txBox="1"/>
          <p:nvPr/>
        </p:nvSpPr>
        <p:spPr>
          <a:xfrm>
            <a:off x="3161422" y="2361445"/>
            <a:ext cx="4424609" cy="461665"/>
          </a:xfrm>
          <a:prstGeom prst="rect">
            <a:avLst/>
          </a:prstGeom>
          <a:noFill/>
        </p:spPr>
        <p:txBody>
          <a:bodyPr wrap="none" rtlCol="0">
            <a:spAutoFit/>
          </a:bodyPr>
          <a:lstStyle/>
          <a:p>
            <a:r>
              <a:rPr lang="de-DE" sz="2400" b="1" dirty="0">
                <a:latin typeface="Arial" panose="020B0604020202020204" pitchFamily="34" charset="0"/>
                <a:cs typeface="Arial" panose="020B0604020202020204" pitchFamily="34" charset="0"/>
              </a:rPr>
              <a:t>Kriterien für guten Unterricht</a:t>
            </a:r>
          </a:p>
        </p:txBody>
      </p:sp>
      <p:sp>
        <p:nvSpPr>
          <p:cNvPr id="10" name="Textfeld 9">
            <a:extLst>
              <a:ext uri="{FF2B5EF4-FFF2-40B4-BE49-F238E27FC236}">
                <a16:creationId xmlns:a16="http://schemas.microsoft.com/office/drawing/2014/main" id="{EABA3E7D-7478-3EA7-2B28-3DF521DE2E90}"/>
              </a:ext>
            </a:extLst>
          </p:cNvPr>
          <p:cNvSpPr txBox="1"/>
          <p:nvPr/>
        </p:nvSpPr>
        <p:spPr>
          <a:xfrm>
            <a:off x="876750" y="2756636"/>
            <a:ext cx="1920719" cy="369332"/>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Andreas Helmke</a:t>
            </a:r>
          </a:p>
        </p:txBody>
      </p:sp>
      <p:sp>
        <p:nvSpPr>
          <p:cNvPr id="11" name="Textfeld 10">
            <a:extLst>
              <a:ext uri="{FF2B5EF4-FFF2-40B4-BE49-F238E27FC236}">
                <a16:creationId xmlns:a16="http://schemas.microsoft.com/office/drawing/2014/main" id="{CB141DAE-F8C7-266A-3FC8-48CAB82F6F0C}"/>
              </a:ext>
            </a:extLst>
          </p:cNvPr>
          <p:cNvSpPr txBox="1"/>
          <p:nvPr/>
        </p:nvSpPr>
        <p:spPr>
          <a:xfrm>
            <a:off x="6971874" y="2774893"/>
            <a:ext cx="1556836"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Hilbert Meyer</a:t>
            </a:r>
          </a:p>
        </p:txBody>
      </p:sp>
      <p:sp>
        <p:nvSpPr>
          <p:cNvPr id="7" name="Textfeld 6">
            <a:extLst>
              <a:ext uri="{FF2B5EF4-FFF2-40B4-BE49-F238E27FC236}">
                <a16:creationId xmlns:a16="http://schemas.microsoft.com/office/drawing/2014/main" id="{BF06E649-C3DC-66B8-BDD5-3C5B266F0A10}"/>
              </a:ext>
            </a:extLst>
          </p:cNvPr>
          <p:cNvSpPr txBox="1"/>
          <p:nvPr/>
        </p:nvSpPr>
        <p:spPr>
          <a:xfrm>
            <a:off x="594006" y="1061766"/>
            <a:ext cx="10830783" cy="646331"/>
          </a:xfrm>
          <a:prstGeom prst="rect">
            <a:avLst/>
          </a:prstGeom>
          <a:noFill/>
        </p:spPr>
        <p:txBody>
          <a:bodyPr wrap="square" rtlCol="0">
            <a:spAutoFit/>
          </a:bodyPr>
          <a:lstStyle/>
          <a:p>
            <a:r>
              <a:rPr lang="de-DE" dirty="0">
                <a:solidFill>
                  <a:schemeClr val="accent5">
                    <a:lumMod val="75000"/>
                  </a:schemeClr>
                </a:solidFill>
                <a:latin typeface="Arial" panose="020B0604020202020204" pitchFamily="34" charset="0"/>
                <a:cs typeface="Arial" panose="020B0604020202020204" pitchFamily="34" charset="0"/>
              </a:rPr>
              <a:t>Murmelgruppen – pair (5 Min.): Wie beurteilen Sie Bedeutung und Funktion von Leistungsmessung vor dem Hintergrund dieser Kriterien?</a:t>
            </a:r>
          </a:p>
        </p:txBody>
      </p:sp>
      <p:sp>
        <p:nvSpPr>
          <p:cNvPr id="3" name="Textfeld 2">
            <a:extLst>
              <a:ext uri="{FF2B5EF4-FFF2-40B4-BE49-F238E27FC236}">
                <a16:creationId xmlns:a16="http://schemas.microsoft.com/office/drawing/2014/main" id="{D92A7530-D019-37C2-0B47-E9A082A201F3}"/>
              </a:ext>
            </a:extLst>
          </p:cNvPr>
          <p:cNvSpPr txBox="1"/>
          <p:nvPr/>
        </p:nvSpPr>
        <p:spPr>
          <a:xfrm rot="21148579">
            <a:off x="3551085" y="1648578"/>
            <a:ext cx="4972836" cy="400110"/>
          </a:xfrm>
          <a:prstGeom prst="rect">
            <a:avLst/>
          </a:prstGeom>
          <a:noFill/>
        </p:spPr>
        <p:txBody>
          <a:bodyPr wrap="none" rtlCol="0">
            <a:spAutoFit/>
          </a:bodyPr>
          <a:lstStyle/>
          <a:p>
            <a:r>
              <a:rPr lang="de-DE" sz="2000" b="1" dirty="0">
                <a:solidFill>
                  <a:schemeClr val="accent3"/>
                </a:solidFill>
                <a:latin typeface="Arial" panose="020B0604020202020204" pitchFamily="34" charset="0"/>
                <a:cs typeface="Arial" panose="020B0604020202020204" pitchFamily="34" charset="0"/>
              </a:rPr>
              <a:t>Berechtigungs- und Selektionsfunktion</a:t>
            </a:r>
          </a:p>
        </p:txBody>
      </p:sp>
      <p:sp>
        <p:nvSpPr>
          <p:cNvPr id="12" name="Textfeld 11">
            <a:extLst>
              <a:ext uri="{FF2B5EF4-FFF2-40B4-BE49-F238E27FC236}">
                <a16:creationId xmlns:a16="http://schemas.microsoft.com/office/drawing/2014/main" id="{6C9295BA-830D-044C-6A88-B9AAB666AE03}"/>
              </a:ext>
            </a:extLst>
          </p:cNvPr>
          <p:cNvSpPr txBox="1"/>
          <p:nvPr/>
        </p:nvSpPr>
        <p:spPr>
          <a:xfrm rot="20973959">
            <a:off x="636661" y="1930784"/>
            <a:ext cx="2565126" cy="400110"/>
          </a:xfrm>
          <a:prstGeom prst="rect">
            <a:avLst/>
          </a:prstGeom>
          <a:noFill/>
        </p:spPr>
        <p:txBody>
          <a:bodyPr wrap="none" rtlCol="0">
            <a:spAutoFit/>
          </a:bodyPr>
          <a:lstStyle/>
          <a:p>
            <a:r>
              <a:rPr lang="de-DE" sz="2000" b="1" dirty="0">
                <a:solidFill>
                  <a:schemeClr val="accent3"/>
                </a:solidFill>
                <a:latin typeface="Arial" panose="020B0604020202020204" pitchFamily="34" charset="0"/>
                <a:cs typeface="Arial" panose="020B0604020202020204" pitchFamily="34" charset="0"/>
              </a:rPr>
              <a:t>Rückmeldefunktion</a:t>
            </a:r>
          </a:p>
        </p:txBody>
      </p:sp>
      <p:sp>
        <p:nvSpPr>
          <p:cNvPr id="13" name="Textfeld 12">
            <a:extLst>
              <a:ext uri="{FF2B5EF4-FFF2-40B4-BE49-F238E27FC236}">
                <a16:creationId xmlns:a16="http://schemas.microsoft.com/office/drawing/2014/main" id="{9BF64957-3F4C-C0B5-78CD-BF82630C5052}"/>
              </a:ext>
            </a:extLst>
          </p:cNvPr>
          <p:cNvSpPr txBox="1"/>
          <p:nvPr/>
        </p:nvSpPr>
        <p:spPr>
          <a:xfrm rot="827564">
            <a:off x="8324440" y="2055290"/>
            <a:ext cx="2579552" cy="400110"/>
          </a:xfrm>
          <a:prstGeom prst="rect">
            <a:avLst/>
          </a:prstGeom>
          <a:noFill/>
        </p:spPr>
        <p:txBody>
          <a:bodyPr wrap="none" rtlCol="0">
            <a:spAutoFit/>
          </a:bodyPr>
          <a:lstStyle/>
          <a:p>
            <a:r>
              <a:rPr lang="de-DE" sz="2000" b="1" dirty="0">
                <a:solidFill>
                  <a:schemeClr val="accent3"/>
                </a:solidFill>
                <a:latin typeface="Arial" panose="020B0604020202020204" pitchFamily="34" charset="0"/>
                <a:cs typeface="Arial" panose="020B0604020202020204" pitchFamily="34" charset="0"/>
              </a:rPr>
              <a:t>Erziehungsfunktion</a:t>
            </a:r>
          </a:p>
        </p:txBody>
      </p:sp>
      <p:sp>
        <p:nvSpPr>
          <p:cNvPr id="17" name="Flussdiagramm: Verbinder 16">
            <a:extLst>
              <a:ext uri="{FF2B5EF4-FFF2-40B4-BE49-F238E27FC236}">
                <a16:creationId xmlns:a16="http://schemas.microsoft.com/office/drawing/2014/main" id="{0A1CF6C2-FE9B-87C7-12E0-6A10353FDC9F}"/>
              </a:ext>
            </a:extLst>
          </p:cNvPr>
          <p:cNvSpPr/>
          <p:nvPr/>
        </p:nvSpPr>
        <p:spPr>
          <a:xfrm>
            <a:off x="4890407" y="3807651"/>
            <a:ext cx="1681843" cy="1453573"/>
          </a:xfrm>
          <a:prstGeom prst="flowChartConnector">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dirty="0" err="1">
                <a:solidFill>
                  <a:schemeClr val="accent5">
                    <a:lumMod val="75000"/>
                  </a:schemeClr>
                </a:solidFill>
                <a:latin typeface="Arial" panose="020B0604020202020204" pitchFamily="34" charset="0"/>
                <a:cs typeface="Arial" panose="020B0604020202020204" pitchFamily="34" charset="0"/>
              </a:rPr>
              <a:t>share</a:t>
            </a:r>
            <a:endParaRPr lang="de-DE" sz="2800" dirty="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787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699E47E-914A-4BAB-A616-D32376B0B8CF}"/>
              </a:ext>
            </a:extLst>
          </p:cNvPr>
          <p:cNvSpPr>
            <a:spLocks noGrp="1"/>
          </p:cNvSpPr>
          <p:nvPr>
            <p:ph sz="half" idx="1"/>
          </p:nvPr>
        </p:nvSpPr>
        <p:spPr>
          <a:xfrm>
            <a:off x="3499441" y="5496358"/>
            <a:ext cx="5398497" cy="397354"/>
          </a:xfrm>
        </p:spPr>
        <p:txBody>
          <a:bodyPr/>
          <a:lstStyle/>
          <a:p>
            <a:pPr marL="0" indent="0">
              <a:buNone/>
            </a:pPr>
            <a:r>
              <a:rPr lang="de-DE" sz="1800" dirty="0">
                <a:hlinkClick r:id="rId3"/>
              </a:rPr>
              <a:t>https://www.youtube.com/watch?v=Aa1O6byq7zQ</a:t>
            </a:r>
            <a:r>
              <a:rPr lang="de-DE" sz="1800" dirty="0"/>
              <a:t> </a:t>
            </a:r>
            <a:endParaRPr lang="de-DE" dirty="0"/>
          </a:p>
        </p:txBody>
      </p:sp>
      <p:sp>
        <p:nvSpPr>
          <p:cNvPr id="3" name="Titel 2">
            <a:extLst>
              <a:ext uri="{FF2B5EF4-FFF2-40B4-BE49-F238E27FC236}">
                <a16:creationId xmlns:a16="http://schemas.microsoft.com/office/drawing/2014/main" id="{FF6D4388-37AE-46EE-B7E6-51991A4BC0F8}"/>
              </a:ext>
            </a:extLst>
          </p:cNvPr>
          <p:cNvSpPr>
            <a:spLocks noGrp="1"/>
          </p:cNvSpPr>
          <p:nvPr>
            <p:ph type="title"/>
          </p:nvPr>
        </p:nvSpPr>
        <p:spPr/>
        <p:txBody>
          <a:bodyPr/>
          <a:lstStyle/>
          <a:p>
            <a:r>
              <a:rPr lang="de-DE" dirty="0"/>
              <a:t>3. Beurteilen und Beraten</a:t>
            </a:r>
          </a:p>
        </p:txBody>
      </p:sp>
      <p:sp>
        <p:nvSpPr>
          <p:cNvPr id="4" name="Datumsplatzhalter 3">
            <a:extLst>
              <a:ext uri="{FF2B5EF4-FFF2-40B4-BE49-F238E27FC236}">
                <a16:creationId xmlns:a16="http://schemas.microsoft.com/office/drawing/2014/main" id="{8E9F008E-098F-447B-B308-11D512E39102}"/>
              </a:ext>
            </a:extLst>
          </p:cNvPr>
          <p:cNvSpPr>
            <a:spLocks noGrp="1"/>
          </p:cNvSpPr>
          <p:nvPr>
            <p:ph type="dt" sz="half" idx="10"/>
          </p:nvPr>
        </p:nvSpPr>
        <p:spPr/>
        <p:txBody>
          <a:bodyPr/>
          <a:lstStyle/>
          <a:p>
            <a:fld id="{85D87A2C-633B-4F9B-B395-7A4263E5FC92}" type="datetime1">
              <a:rPr lang="de-DE" smtClean="0"/>
              <a:pPr/>
              <a:t>08.08.2025</a:t>
            </a:fld>
            <a:endParaRPr lang="de-DE" dirty="0"/>
          </a:p>
        </p:txBody>
      </p:sp>
      <p:pic>
        <p:nvPicPr>
          <p:cNvPr id="5" name="Grafik 4">
            <a:hlinkClick r:id="rId4"/>
            <a:extLst>
              <a:ext uri="{FF2B5EF4-FFF2-40B4-BE49-F238E27FC236}">
                <a16:creationId xmlns:a16="http://schemas.microsoft.com/office/drawing/2014/main" id="{9F55F30D-94B3-4724-92D3-A10D07FE9B7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77631" y="1281523"/>
            <a:ext cx="7236737" cy="3973646"/>
          </a:xfrm>
          <a:prstGeom prst="rect">
            <a:avLst/>
          </a:prstGeom>
        </p:spPr>
      </p:pic>
    </p:spTree>
    <p:extLst>
      <p:ext uri="{BB962C8B-B14F-4D97-AF65-F5344CB8AC3E}">
        <p14:creationId xmlns:p14="http://schemas.microsoft.com/office/powerpoint/2010/main" val="4135821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C6769-4744-4DD3-BD29-6745E6A1B00A}"/>
              </a:ext>
            </a:extLst>
          </p:cNvPr>
          <p:cNvSpPr>
            <a:spLocks noGrp="1"/>
          </p:cNvSpPr>
          <p:nvPr>
            <p:ph type="title"/>
          </p:nvPr>
        </p:nvSpPr>
        <p:spPr>
          <a:xfrm>
            <a:off x="695325" y="2846603"/>
            <a:ext cx="8690413" cy="2852737"/>
          </a:xfrm>
        </p:spPr>
        <p:txBody>
          <a:bodyPr/>
          <a:lstStyle/>
          <a:p>
            <a:r>
              <a:rPr lang="de-DE" dirty="0"/>
              <a:t>Gerechte Beurteilung - Austausch </a:t>
            </a:r>
          </a:p>
        </p:txBody>
      </p:sp>
      <p:sp>
        <p:nvSpPr>
          <p:cNvPr id="3" name="Textplatzhalter 2">
            <a:extLst>
              <a:ext uri="{FF2B5EF4-FFF2-40B4-BE49-F238E27FC236}">
                <a16:creationId xmlns:a16="http://schemas.microsoft.com/office/drawing/2014/main" id="{F3486DF1-9448-4753-901C-A4402218D692}"/>
              </a:ext>
            </a:extLst>
          </p:cNvPr>
          <p:cNvSpPr>
            <a:spLocks noGrp="1"/>
          </p:cNvSpPr>
          <p:nvPr>
            <p:ph type="body" sz="quarter" idx="13"/>
          </p:nvPr>
        </p:nvSpPr>
        <p:spPr/>
        <p:txBody>
          <a:bodyPr/>
          <a:lstStyle/>
          <a:p>
            <a:r>
              <a:rPr lang="de-DE" dirty="0"/>
              <a:t>04</a:t>
            </a:r>
          </a:p>
        </p:txBody>
      </p:sp>
      <p:sp>
        <p:nvSpPr>
          <p:cNvPr id="4" name="Datumsplatzhalter 3">
            <a:extLst>
              <a:ext uri="{FF2B5EF4-FFF2-40B4-BE49-F238E27FC236}">
                <a16:creationId xmlns:a16="http://schemas.microsoft.com/office/drawing/2014/main" id="{2DA82A76-1735-4EAF-8E26-26FF3551DA5C}"/>
              </a:ext>
            </a:extLst>
          </p:cNvPr>
          <p:cNvSpPr>
            <a:spLocks noGrp="1"/>
          </p:cNvSpPr>
          <p:nvPr>
            <p:ph type="dt" sz="half" idx="14"/>
          </p:nvPr>
        </p:nvSpPr>
        <p:spPr/>
        <p:txBody>
          <a:bodyPr/>
          <a:lstStyle/>
          <a:p>
            <a:fld id="{962E2233-BC02-4692-A2EE-F8906B800895}" type="datetime1">
              <a:rPr lang="de-DE" smtClean="0"/>
              <a:t>08.08.2025</a:t>
            </a:fld>
            <a:endParaRPr lang="de-DE" dirty="0"/>
          </a:p>
        </p:txBody>
      </p:sp>
      <p:sp>
        <p:nvSpPr>
          <p:cNvPr id="5" name="Fußzeilenplatzhalter 4">
            <a:extLst>
              <a:ext uri="{FF2B5EF4-FFF2-40B4-BE49-F238E27FC236}">
                <a16:creationId xmlns:a16="http://schemas.microsoft.com/office/drawing/2014/main" id="{A06090C3-2933-41AB-A5EF-69ECFCC29843}"/>
              </a:ext>
            </a:extLst>
          </p:cNvPr>
          <p:cNvSpPr>
            <a:spLocks noGrp="1"/>
          </p:cNvSpPr>
          <p:nvPr>
            <p:ph type="ftr" sz="quarter" idx="15"/>
          </p:nvPr>
        </p:nvSpPr>
        <p:spPr>
          <a:xfrm>
            <a:off x="4072128" y="6323366"/>
            <a:ext cx="3596668" cy="244830"/>
          </a:xfrm>
          <a:prstGeom prst="rect">
            <a:avLst/>
          </a:prstGeom>
        </p:spPr>
        <p:txBody>
          <a:bodyPr vert="horz" lIns="0" tIns="0" rIns="0" bIns="0" rtlCol="0" anchor="ctr" anchorCtr="0"/>
          <a:lstStyle>
            <a:defPPr>
              <a:defRPr lang="de-DE"/>
            </a:defPPr>
            <a:lvl1pPr marL="0" algn="l" defTabSz="914400" rtl="0" eaLnBrk="1" latinLnBrk="0" hangingPunct="1">
              <a:defRPr sz="1050" b="0" i="0" kern="1200">
                <a:solidFill>
                  <a:schemeClr val="bg1"/>
                </a:solidFill>
                <a:latin typeface="Albert Sans"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latin typeface="Arial" panose="020B0604020202020204" pitchFamily="34" charset="0"/>
                <a:cs typeface="Arial" panose="020B0604020202020204" pitchFamily="34" charset="0"/>
              </a:rPr>
              <a:t>Institut / Lehrstuhl / Dezernat </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2978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331C544-00F5-42CC-BC33-0BB05CEF3385}"/>
              </a:ext>
            </a:extLst>
          </p:cNvPr>
          <p:cNvSpPr>
            <a:spLocks noGrp="1"/>
          </p:cNvSpPr>
          <p:nvPr>
            <p:ph sz="half" idx="1"/>
          </p:nvPr>
        </p:nvSpPr>
        <p:spPr>
          <a:xfrm>
            <a:off x="618583" y="1226318"/>
            <a:ext cx="10954833" cy="1148922"/>
          </a:xfrm>
        </p:spPr>
        <p:txBody>
          <a:bodyPr/>
          <a:lstStyle/>
          <a:p>
            <a:r>
              <a:rPr lang="de-DE" dirty="0"/>
              <a:t>Bilden Sie zwei Kreise, in denen sich jeweils zwei Menschen gegenüberstehen (Innenkreis und Außenkreis).</a:t>
            </a:r>
          </a:p>
          <a:p>
            <a:r>
              <a:rPr lang="de-DE" dirty="0"/>
              <a:t>Diskutieren Sie die nachfolgenden Fragen innerhalb der vorgegebenen Zeit. Lassen Sie dabei Ihre Erkenntnisse aus dem vorbereiteten Text („Leistungen in der Schule messen und Beurteilen“) einfließen.</a:t>
            </a:r>
          </a:p>
          <a:p>
            <a:pPr marL="0" indent="0">
              <a:buNone/>
            </a:pPr>
            <a:endParaRPr lang="de-DE" dirty="0"/>
          </a:p>
        </p:txBody>
      </p:sp>
      <p:sp>
        <p:nvSpPr>
          <p:cNvPr id="3" name="Titel 2">
            <a:extLst>
              <a:ext uri="{FF2B5EF4-FFF2-40B4-BE49-F238E27FC236}">
                <a16:creationId xmlns:a16="http://schemas.microsoft.com/office/drawing/2014/main" id="{44BB9C06-C20D-477A-AB1E-C5C8F5C69941}"/>
              </a:ext>
            </a:extLst>
          </p:cNvPr>
          <p:cNvSpPr>
            <a:spLocks noGrp="1"/>
          </p:cNvSpPr>
          <p:nvPr>
            <p:ph type="title"/>
          </p:nvPr>
        </p:nvSpPr>
        <p:spPr>
          <a:xfrm>
            <a:off x="686305" y="491060"/>
            <a:ext cx="10954833" cy="616449"/>
          </a:xfrm>
        </p:spPr>
        <p:txBody>
          <a:bodyPr/>
          <a:lstStyle/>
          <a:p>
            <a:r>
              <a:rPr lang="de-DE" dirty="0"/>
              <a:t>4. Methode: Kugellager-Diskussion</a:t>
            </a:r>
          </a:p>
        </p:txBody>
      </p:sp>
      <p:sp>
        <p:nvSpPr>
          <p:cNvPr id="4" name="Datumsplatzhalter 3">
            <a:extLst>
              <a:ext uri="{FF2B5EF4-FFF2-40B4-BE49-F238E27FC236}">
                <a16:creationId xmlns:a16="http://schemas.microsoft.com/office/drawing/2014/main" id="{D9B130ED-841B-43E6-B027-561643BFC85D}"/>
              </a:ext>
            </a:extLst>
          </p:cNvPr>
          <p:cNvSpPr>
            <a:spLocks noGrp="1"/>
          </p:cNvSpPr>
          <p:nvPr>
            <p:ph type="dt" sz="half" idx="10"/>
          </p:nvPr>
        </p:nvSpPr>
        <p:spPr/>
        <p:txBody>
          <a:bodyPr/>
          <a:lstStyle/>
          <a:p>
            <a:fld id="{85D87A2C-633B-4F9B-B395-7A4263E5FC92}" type="datetime1">
              <a:rPr lang="de-DE" smtClean="0"/>
              <a:pPr/>
              <a:t>08.08.2025</a:t>
            </a:fld>
            <a:endParaRPr lang="de-DE" dirty="0"/>
          </a:p>
        </p:txBody>
      </p:sp>
      <p:sp>
        <p:nvSpPr>
          <p:cNvPr id="6" name="Textfeld 5">
            <a:extLst>
              <a:ext uri="{FF2B5EF4-FFF2-40B4-BE49-F238E27FC236}">
                <a16:creationId xmlns:a16="http://schemas.microsoft.com/office/drawing/2014/main" id="{90E795D8-4872-42EB-8AC0-2952496EAC93}"/>
              </a:ext>
            </a:extLst>
          </p:cNvPr>
          <p:cNvSpPr txBox="1">
            <a:spLocks noChangeArrowheads="1"/>
          </p:cNvSpPr>
          <p:nvPr/>
        </p:nvSpPr>
        <p:spPr bwMode="auto">
          <a:xfrm>
            <a:off x="7592279" y="3601602"/>
            <a:ext cx="2146465"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e-DE" altLang="de-DE" sz="1350" b="1" dirty="0">
                <a:latin typeface="Arial" panose="020B0604020202020204" pitchFamily="34" charset="0"/>
                <a:cs typeface="Arial" panose="020B0604020202020204" pitchFamily="34" charset="0"/>
              </a:rPr>
              <a:t>Nach jeweils 4 Minuten:</a:t>
            </a:r>
          </a:p>
          <a:p>
            <a:pPr>
              <a:spcBef>
                <a:spcPct val="0"/>
              </a:spcBef>
              <a:buFontTx/>
              <a:buNone/>
            </a:pPr>
            <a:r>
              <a:rPr lang="de-DE" altLang="de-DE" sz="1350" u="sng" dirty="0">
                <a:latin typeface="Arial" panose="020B0604020202020204" pitchFamily="34" charset="0"/>
                <a:cs typeface="Arial" panose="020B0604020202020204" pitchFamily="34" charset="0"/>
              </a:rPr>
              <a:t>Innenkreis</a:t>
            </a:r>
            <a:r>
              <a:rPr lang="de-DE" altLang="de-DE" sz="1350" dirty="0">
                <a:latin typeface="Arial" panose="020B0604020202020204" pitchFamily="34" charset="0"/>
                <a:cs typeface="Arial" panose="020B0604020202020204" pitchFamily="34" charset="0"/>
              </a:rPr>
              <a:t> rückt einen Platz </a:t>
            </a:r>
            <a:r>
              <a:rPr lang="de-DE" altLang="de-DE" sz="1350" u="sng" dirty="0">
                <a:latin typeface="Arial" panose="020B0604020202020204" pitchFamily="34" charset="0"/>
                <a:cs typeface="Arial" panose="020B0604020202020204" pitchFamily="34" charset="0"/>
              </a:rPr>
              <a:t>nach links</a:t>
            </a:r>
            <a:r>
              <a:rPr lang="de-DE" altLang="de-DE" sz="1350" dirty="0">
                <a:latin typeface="Arial" panose="020B0604020202020204" pitchFamily="34" charset="0"/>
                <a:cs typeface="Arial" panose="020B0604020202020204" pitchFamily="34" charset="0"/>
              </a:rPr>
              <a:t> und</a:t>
            </a:r>
            <a:r>
              <a:rPr lang="de-DE" altLang="de-DE" sz="1350" u="sng" dirty="0">
                <a:latin typeface="Arial" panose="020B0604020202020204" pitchFamily="34" charset="0"/>
                <a:cs typeface="Arial" panose="020B0604020202020204" pitchFamily="34" charset="0"/>
              </a:rPr>
              <a:t> Außenkreis </a:t>
            </a:r>
            <a:r>
              <a:rPr lang="de-DE" altLang="de-DE" sz="1350" dirty="0">
                <a:latin typeface="Arial" panose="020B0604020202020204" pitchFamily="34" charset="0"/>
                <a:cs typeface="Arial" panose="020B0604020202020204" pitchFamily="34" charset="0"/>
              </a:rPr>
              <a:t>rückt einen Platz </a:t>
            </a:r>
            <a:r>
              <a:rPr lang="de-DE" altLang="de-DE" sz="1350" u="sng" dirty="0">
                <a:latin typeface="Arial" panose="020B0604020202020204" pitchFamily="34" charset="0"/>
                <a:cs typeface="Arial" panose="020B0604020202020204" pitchFamily="34" charset="0"/>
              </a:rPr>
              <a:t>nach links</a:t>
            </a:r>
            <a:r>
              <a:rPr lang="de-DE" altLang="de-DE" sz="1350" dirty="0">
                <a:latin typeface="Arial" panose="020B0604020202020204" pitchFamily="34" charset="0"/>
                <a:cs typeface="Arial" panose="020B0604020202020204" pitchFamily="34" charset="0"/>
              </a:rPr>
              <a:t>!</a:t>
            </a:r>
          </a:p>
        </p:txBody>
      </p:sp>
      <p:grpSp>
        <p:nvGrpSpPr>
          <p:cNvPr id="41" name="Gruppieren 40">
            <a:extLst>
              <a:ext uri="{FF2B5EF4-FFF2-40B4-BE49-F238E27FC236}">
                <a16:creationId xmlns:a16="http://schemas.microsoft.com/office/drawing/2014/main" id="{A33D62BF-F1CB-738C-8012-91F881FB0315}"/>
              </a:ext>
            </a:extLst>
          </p:cNvPr>
          <p:cNvGrpSpPr/>
          <p:nvPr/>
        </p:nvGrpSpPr>
        <p:grpSpPr>
          <a:xfrm>
            <a:off x="686305" y="2615671"/>
            <a:ext cx="4973654" cy="3614634"/>
            <a:chOff x="1926696" y="2571750"/>
            <a:chExt cx="4973654" cy="3614634"/>
          </a:xfrm>
        </p:grpSpPr>
        <p:grpSp>
          <p:nvGrpSpPr>
            <p:cNvPr id="9" name="Groupe 3">
              <a:extLst>
                <a:ext uri="{FF2B5EF4-FFF2-40B4-BE49-F238E27FC236}">
                  <a16:creationId xmlns:a16="http://schemas.microsoft.com/office/drawing/2014/main" id="{301772CE-5E29-4F04-9D9F-7E37D780AABA}"/>
                </a:ext>
              </a:extLst>
            </p:cNvPr>
            <p:cNvGrpSpPr/>
            <p:nvPr/>
          </p:nvGrpSpPr>
          <p:grpSpPr>
            <a:xfrm>
              <a:off x="3273880" y="2571750"/>
              <a:ext cx="3626470" cy="3614634"/>
              <a:chOff x="2901854" y="2976361"/>
              <a:chExt cx="2896438" cy="3343866"/>
            </a:xfrm>
          </p:grpSpPr>
          <p:sp>
            <p:nvSpPr>
              <p:cNvPr id="10" name="Oval 7">
                <a:extLst>
                  <a:ext uri="{FF2B5EF4-FFF2-40B4-BE49-F238E27FC236}">
                    <a16:creationId xmlns:a16="http://schemas.microsoft.com/office/drawing/2014/main" id="{C263AEA9-2DFF-4688-B766-46703BC39F0B}"/>
                  </a:ext>
                </a:extLst>
              </p:cNvPr>
              <p:cNvSpPr/>
              <p:nvPr/>
            </p:nvSpPr>
            <p:spPr>
              <a:xfrm>
                <a:off x="4225671" y="5163540"/>
                <a:ext cx="383381" cy="359569"/>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dirty="0">
                  <a:latin typeface="Arial" panose="020B0604020202020204" pitchFamily="34" charset="0"/>
                  <a:cs typeface="Arial" panose="020B0604020202020204" pitchFamily="34" charset="0"/>
                </a:endParaRPr>
              </a:p>
            </p:txBody>
          </p:sp>
          <p:sp>
            <p:nvSpPr>
              <p:cNvPr id="11" name="Oval 8">
                <a:extLst>
                  <a:ext uri="{FF2B5EF4-FFF2-40B4-BE49-F238E27FC236}">
                    <a16:creationId xmlns:a16="http://schemas.microsoft.com/office/drawing/2014/main" id="{6C2A939A-5ED4-415E-9B0E-E20C280E2BD5}"/>
                  </a:ext>
                </a:extLst>
              </p:cNvPr>
              <p:cNvSpPr/>
              <p:nvPr/>
            </p:nvSpPr>
            <p:spPr>
              <a:xfrm>
                <a:off x="4755499" y="4724198"/>
                <a:ext cx="383381" cy="358379"/>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12" name="Oval 10">
                <a:extLst>
                  <a:ext uri="{FF2B5EF4-FFF2-40B4-BE49-F238E27FC236}">
                    <a16:creationId xmlns:a16="http://schemas.microsoft.com/office/drawing/2014/main" id="{9C5CF1C0-B01F-403B-9CCA-4F1EB17C5325}"/>
                  </a:ext>
                </a:extLst>
              </p:cNvPr>
              <p:cNvSpPr/>
              <p:nvPr/>
            </p:nvSpPr>
            <p:spPr>
              <a:xfrm>
                <a:off x="3540945" y="4111569"/>
                <a:ext cx="383381" cy="359569"/>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73E69233-2278-4A1B-8DEE-34F33658DBF2}"/>
                  </a:ext>
                </a:extLst>
              </p:cNvPr>
              <p:cNvSpPr/>
              <p:nvPr/>
            </p:nvSpPr>
            <p:spPr>
              <a:xfrm>
                <a:off x="3645738" y="4790034"/>
                <a:ext cx="383381" cy="35837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0804DFD2-D4D0-4DDF-AE8C-FF1EAA945AC5}"/>
                  </a:ext>
                </a:extLst>
              </p:cNvPr>
              <p:cNvSpPr/>
              <p:nvPr/>
            </p:nvSpPr>
            <p:spPr>
              <a:xfrm>
                <a:off x="4161376" y="5961848"/>
                <a:ext cx="383381" cy="358379"/>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15" name="Oval 15">
                <a:extLst>
                  <a:ext uri="{FF2B5EF4-FFF2-40B4-BE49-F238E27FC236}">
                    <a16:creationId xmlns:a16="http://schemas.microsoft.com/office/drawing/2014/main" id="{83EA93EA-5DBA-4E17-9068-6CBC1C96908A}"/>
                  </a:ext>
                </a:extLst>
              </p:cNvPr>
              <p:cNvSpPr/>
              <p:nvPr/>
            </p:nvSpPr>
            <p:spPr>
              <a:xfrm>
                <a:off x="2901854" y="4999768"/>
                <a:ext cx="384572" cy="358379"/>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16" name="Oval 23">
                <a:extLst>
                  <a:ext uri="{FF2B5EF4-FFF2-40B4-BE49-F238E27FC236}">
                    <a16:creationId xmlns:a16="http://schemas.microsoft.com/office/drawing/2014/main" id="{80B9AA13-64EC-4329-93C3-82930AE196B0}"/>
                  </a:ext>
                </a:extLst>
              </p:cNvPr>
              <p:cNvSpPr/>
              <p:nvPr/>
            </p:nvSpPr>
            <p:spPr>
              <a:xfrm>
                <a:off x="2912412" y="3674067"/>
                <a:ext cx="383381" cy="358379"/>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17" name="Oval 25">
                <a:extLst>
                  <a:ext uri="{FF2B5EF4-FFF2-40B4-BE49-F238E27FC236}">
                    <a16:creationId xmlns:a16="http://schemas.microsoft.com/office/drawing/2014/main" id="{0F8A976D-D822-484E-8E04-7DCB7C6C1F34}"/>
                  </a:ext>
                </a:extLst>
              </p:cNvPr>
              <p:cNvSpPr/>
              <p:nvPr/>
            </p:nvSpPr>
            <p:spPr>
              <a:xfrm>
                <a:off x="4129405" y="2976361"/>
                <a:ext cx="383381" cy="35837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18" name="Oval 26">
                <a:extLst>
                  <a:ext uri="{FF2B5EF4-FFF2-40B4-BE49-F238E27FC236}">
                    <a16:creationId xmlns:a16="http://schemas.microsoft.com/office/drawing/2014/main" id="{7D61EA6E-9A8F-4775-9741-54D64BD97A92}"/>
                  </a:ext>
                </a:extLst>
              </p:cNvPr>
              <p:cNvSpPr/>
              <p:nvPr/>
            </p:nvSpPr>
            <p:spPr>
              <a:xfrm>
                <a:off x="5414911" y="4999768"/>
                <a:ext cx="383381" cy="358379"/>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19" name="Oval 27">
                <a:extLst>
                  <a:ext uri="{FF2B5EF4-FFF2-40B4-BE49-F238E27FC236}">
                    <a16:creationId xmlns:a16="http://schemas.microsoft.com/office/drawing/2014/main" id="{08E898D8-FF13-43AE-98BB-12C432411CA4}"/>
                  </a:ext>
                </a:extLst>
              </p:cNvPr>
              <p:cNvSpPr/>
              <p:nvPr/>
            </p:nvSpPr>
            <p:spPr>
              <a:xfrm>
                <a:off x="5396748" y="3676127"/>
                <a:ext cx="383381" cy="359569"/>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20" name="Oval 31">
                <a:extLst>
                  <a:ext uri="{FF2B5EF4-FFF2-40B4-BE49-F238E27FC236}">
                    <a16:creationId xmlns:a16="http://schemas.microsoft.com/office/drawing/2014/main" id="{783044C0-E146-4530-BA81-31187F5A8460}"/>
                  </a:ext>
                </a:extLst>
              </p:cNvPr>
              <p:cNvSpPr/>
              <p:nvPr/>
            </p:nvSpPr>
            <p:spPr>
              <a:xfrm>
                <a:off x="4122087" y="3782415"/>
                <a:ext cx="383381" cy="359569"/>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21" name="Oval 34">
                <a:extLst>
                  <a:ext uri="{FF2B5EF4-FFF2-40B4-BE49-F238E27FC236}">
                    <a16:creationId xmlns:a16="http://schemas.microsoft.com/office/drawing/2014/main" id="{FFD28871-A6B0-4A7F-982D-D8CF3CF84BBA}"/>
                  </a:ext>
                </a:extLst>
              </p:cNvPr>
              <p:cNvSpPr/>
              <p:nvPr/>
            </p:nvSpPr>
            <p:spPr>
              <a:xfrm>
                <a:off x="4729080" y="4109806"/>
                <a:ext cx="383381" cy="35837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22" name="Pfeil nach links und rechts 2">
                <a:extLst>
                  <a:ext uri="{FF2B5EF4-FFF2-40B4-BE49-F238E27FC236}">
                    <a16:creationId xmlns:a16="http://schemas.microsoft.com/office/drawing/2014/main" id="{20619CCA-F3A0-4FF3-B545-3D59329CC8C8}"/>
                  </a:ext>
                </a:extLst>
              </p:cNvPr>
              <p:cNvSpPr/>
              <p:nvPr/>
            </p:nvSpPr>
            <p:spPr>
              <a:xfrm rot="16200000">
                <a:off x="4136968" y="3529406"/>
                <a:ext cx="353616" cy="15240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23" name="Pfeil nach links und rechts 35">
                <a:extLst>
                  <a:ext uri="{FF2B5EF4-FFF2-40B4-BE49-F238E27FC236}">
                    <a16:creationId xmlns:a16="http://schemas.microsoft.com/office/drawing/2014/main" id="{ACB842BA-519C-437D-8C51-52DED6390344}"/>
                  </a:ext>
                </a:extLst>
              </p:cNvPr>
              <p:cNvSpPr/>
              <p:nvPr/>
            </p:nvSpPr>
            <p:spPr>
              <a:xfrm rot="19514474">
                <a:off x="5077797" y="4002558"/>
                <a:ext cx="353615" cy="15240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24" name="Pfeil nach links und rechts 36">
                <a:extLst>
                  <a:ext uri="{FF2B5EF4-FFF2-40B4-BE49-F238E27FC236}">
                    <a16:creationId xmlns:a16="http://schemas.microsoft.com/office/drawing/2014/main" id="{CDC0802D-BE89-4C81-8F42-6CB10F594FA8}"/>
                  </a:ext>
                </a:extLst>
              </p:cNvPr>
              <p:cNvSpPr/>
              <p:nvPr/>
            </p:nvSpPr>
            <p:spPr>
              <a:xfrm rot="1733563">
                <a:off x="5060145" y="5098972"/>
                <a:ext cx="353616" cy="15240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25" name="Pfeil nach links und rechts 37">
                <a:extLst>
                  <a:ext uri="{FF2B5EF4-FFF2-40B4-BE49-F238E27FC236}">
                    <a16:creationId xmlns:a16="http://schemas.microsoft.com/office/drawing/2014/main" id="{39690FB7-43AA-4696-B68B-75655D662EA9}"/>
                  </a:ext>
                </a:extLst>
              </p:cNvPr>
              <p:cNvSpPr/>
              <p:nvPr/>
            </p:nvSpPr>
            <p:spPr>
              <a:xfrm rot="16200000">
                <a:off x="4176259" y="5680167"/>
                <a:ext cx="353615" cy="11549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26" name="Pfeil nach links und rechts 38">
                <a:extLst>
                  <a:ext uri="{FF2B5EF4-FFF2-40B4-BE49-F238E27FC236}">
                    <a16:creationId xmlns:a16="http://schemas.microsoft.com/office/drawing/2014/main" id="{185F04F5-4193-433C-8C01-BE21750B1D60}"/>
                  </a:ext>
                </a:extLst>
              </p:cNvPr>
              <p:cNvSpPr/>
              <p:nvPr/>
            </p:nvSpPr>
            <p:spPr>
              <a:xfrm rot="20630556">
                <a:off x="3276378" y="4974496"/>
                <a:ext cx="353615" cy="15240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27" name="Pfeil nach links und rechts 39">
                <a:extLst>
                  <a:ext uri="{FF2B5EF4-FFF2-40B4-BE49-F238E27FC236}">
                    <a16:creationId xmlns:a16="http://schemas.microsoft.com/office/drawing/2014/main" id="{5D346516-A71C-4145-923B-61AEC5985F5E}"/>
                  </a:ext>
                </a:extLst>
              </p:cNvPr>
              <p:cNvSpPr/>
              <p:nvPr/>
            </p:nvSpPr>
            <p:spPr>
              <a:xfrm rot="13146339">
                <a:off x="3239007" y="4011688"/>
                <a:ext cx="353616" cy="15240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28" name="Pfeil nach links 40">
                <a:extLst>
                  <a:ext uri="{FF2B5EF4-FFF2-40B4-BE49-F238E27FC236}">
                    <a16:creationId xmlns:a16="http://schemas.microsoft.com/office/drawing/2014/main" id="{E6976253-0395-46FE-9998-920639768527}"/>
                  </a:ext>
                </a:extLst>
              </p:cNvPr>
              <p:cNvSpPr/>
              <p:nvPr/>
            </p:nvSpPr>
            <p:spPr>
              <a:xfrm rot="16009887">
                <a:off x="5494876" y="4344390"/>
                <a:ext cx="403622" cy="146447"/>
              </a:xfrm>
              <a:prstGeom prst="lef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29" name="Pfeil nach links 41">
                <a:extLst>
                  <a:ext uri="{FF2B5EF4-FFF2-40B4-BE49-F238E27FC236}">
                    <a16:creationId xmlns:a16="http://schemas.microsoft.com/office/drawing/2014/main" id="{9F519F76-3A12-4980-A19E-5D20582BBCE4}"/>
                  </a:ext>
                </a:extLst>
              </p:cNvPr>
              <p:cNvSpPr/>
              <p:nvPr/>
            </p:nvSpPr>
            <p:spPr>
              <a:xfrm rot="12941457">
                <a:off x="4768594" y="3477614"/>
                <a:ext cx="520304" cy="146447"/>
              </a:xfrm>
              <a:prstGeom prst="lef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30" name="Pfeil nach links 42">
                <a:extLst>
                  <a:ext uri="{FF2B5EF4-FFF2-40B4-BE49-F238E27FC236}">
                    <a16:creationId xmlns:a16="http://schemas.microsoft.com/office/drawing/2014/main" id="{527EFD19-97A1-473B-A126-7865F35054A9}"/>
                  </a:ext>
                </a:extLst>
              </p:cNvPr>
              <p:cNvSpPr/>
              <p:nvPr/>
            </p:nvSpPr>
            <p:spPr>
              <a:xfrm rot="5400000">
                <a:off x="2678589" y="4424056"/>
                <a:ext cx="797719" cy="152400"/>
              </a:xfrm>
              <a:prstGeom prst="lef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31" name="Pfeil nach links 43">
                <a:extLst>
                  <a:ext uri="{FF2B5EF4-FFF2-40B4-BE49-F238E27FC236}">
                    <a16:creationId xmlns:a16="http://schemas.microsoft.com/office/drawing/2014/main" id="{5B6C33E5-7AFD-4A0B-91AD-B1F95D11EA27}"/>
                  </a:ext>
                </a:extLst>
              </p:cNvPr>
              <p:cNvSpPr/>
              <p:nvPr/>
            </p:nvSpPr>
            <p:spPr>
              <a:xfrm rot="19041000">
                <a:off x="4529433" y="5642761"/>
                <a:ext cx="1040323" cy="152987"/>
              </a:xfrm>
              <a:prstGeom prst="lef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32" name="Pfeil nach links 44">
                <a:extLst>
                  <a:ext uri="{FF2B5EF4-FFF2-40B4-BE49-F238E27FC236}">
                    <a16:creationId xmlns:a16="http://schemas.microsoft.com/office/drawing/2014/main" id="{153E8A4A-D49E-4FFB-BB4D-E0005EB3B0B9}"/>
                  </a:ext>
                </a:extLst>
              </p:cNvPr>
              <p:cNvSpPr/>
              <p:nvPr/>
            </p:nvSpPr>
            <p:spPr>
              <a:xfrm rot="2273160">
                <a:off x="3157465" y="5647352"/>
                <a:ext cx="914572" cy="153156"/>
              </a:xfrm>
              <a:prstGeom prst="lef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33" name="Pfeil nach links 45">
                <a:extLst>
                  <a:ext uri="{FF2B5EF4-FFF2-40B4-BE49-F238E27FC236}">
                    <a16:creationId xmlns:a16="http://schemas.microsoft.com/office/drawing/2014/main" id="{3C5A7CD0-94E6-4092-B32E-63B05A56F50E}"/>
                  </a:ext>
                </a:extLst>
              </p:cNvPr>
              <p:cNvSpPr/>
              <p:nvPr/>
            </p:nvSpPr>
            <p:spPr>
              <a:xfrm rot="8729731">
                <a:off x="3429143" y="3431179"/>
                <a:ext cx="521494" cy="147638"/>
              </a:xfrm>
              <a:prstGeom prst="lef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34" name="Pfeil nach links 47">
                <a:extLst>
                  <a:ext uri="{FF2B5EF4-FFF2-40B4-BE49-F238E27FC236}">
                    <a16:creationId xmlns:a16="http://schemas.microsoft.com/office/drawing/2014/main" id="{80177F33-8152-4C0D-B969-CC4D8374B95A}"/>
                  </a:ext>
                </a:extLst>
              </p:cNvPr>
              <p:cNvSpPr/>
              <p:nvPr/>
            </p:nvSpPr>
            <p:spPr>
              <a:xfrm rot="13133075">
                <a:off x="4005404" y="5071862"/>
                <a:ext cx="252413" cy="184547"/>
              </a:xfrm>
              <a:prstGeom prst="lef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35" name="Pfeil nach links 48">
                <a:extLst>
                  <a:ext uri="{FF2B5EF4-FFF2-40B4-BE49-F238E27FC236}">
                    <a16:creationId xmlns:a16="http://schemas.microsoft.com/office/drawing/2014/main" id="{1EC0E9D8-CAD1-4ACF-99F9-4203BB21DE7B}"/>
                  </a:ext>
                </a:extLst>
              </p:cNvPr>
              <p:cNvSpPr/>
              <p:nvPr/>
            </p:nvSpPr>
            <p:spPr>
              <a:xfrm rot="15783777">
                <a:off x="3678578" y="4548582"/>
                <a:ext cx="253603" cy="197644"/>
              </a:xfrm>
              <a:prstGeom prst="lef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36" name="Pfeil nach links 49">
                <a:extLst>
                  <a:ext uri="{FF2B5EF4-FFF2-40B4-BE49-F238E27FC236}">
                    <a16:creationId xmlns:a16="http://schemas.microsoft.com/office/drawing/2014/main" id="{FCBE7055-9921-4AF0-8FC0-F0B1C6593289}"/>
                  </a:ext>
                </a:extLst>
              </p:cNvPr>
              <p:cNvSpPr/>
              <p:nvPr/>
            </p:nvSpPr>
            <p:spPr>
              <a:xfrm rot="19129631">
                <a:off x="3914916" y="4019350"/>
                <a:ext cx="252413" cy="194072"/>
              </a:xfrm>
              <a:prstGeom prst="lef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37" name="Pfeil nach links 50">
                <a:extLst>
                  <a:ext uri="{FF2B5EF4-FFF2-40B4-BE49-F238E27FC236}">
                    <a16:creationId xmlns:a16="http://schemas.microsoft.com/office/drawing/2014/main" id="{C9B3443F-CDE6-4DC2-8B1C-88AA4CE07F26}"/>
                  </a:ext>
                </a:extLst>
              </p:cNvPr>
              <p:cNvSpPr/>
              <p:nvPr/>
            </p:nvSpPr>
            <p:spPr>
              <a:xfrm rot="8110320">
                <a:off x="4648341" y="5071862"/>
                <a:ext cx="252413" cy="184547"/>
              </a:xfrm>
              <a:prstGeom prst="lef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38" name="Pfeil nach links 51">
                <a:extLst>
                  <a:ext uri="{FF2B5EF4-FFF2-40B4-BE49-F238E27FC236}">
                    <a16:creationId xmlns:a16="http://schemas.microsoft.com/office/drawing/2014/main" id="{703450A9-A3C0-405B-AC7F-DFA1D4580105}"/>
                  </a:ext>
                </a:extLst>
              </p:cNvPr>
              <p:cNvSpPr/>
              <p:nvPr/>
            </p:nvSpPr>
            <p:spPr>
              <a:xfrm rot="1742161">
                <a:off x="4510230" y="3977677"/>
                <a:ext cx="253603" cy="184547"/>
              </a:xfrm>
              <a:prstGeom prst="lef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39" name="Pfeil nach links 52">
                <a:extLst>
                  <a:ext uri="{FF2B5EF4-FFF2-40B4-BE49-F238E27FC236}">
                    <a16:creationId xmlns:a16="http://schemas.microsoft.com/office/drawing/2014/main" id="{9DDC0776-20D2-49AE-B16F-DDFE6ED0EE92}"/>
                  </a:ext>
                </a:extLst>
              </p:cNvPr>
              <p:cNvSpPr/>
              <p:nvPr/>
            </p:nvSpPr>
            <p:spPr>
              <a:xfrm rot="5400000">
                <a:off x="4806099" y="4505719"/>
                <a:ext cx="252413" cy="184547"/>
              </a:xfrm>
              <a:prstGeom prst="lef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grpSp>
        <p:sp>
          <p:nvSpPr>
            <p:cNvPr id="5" name="Textfeld 4">
              <a:extLst>
                <a:ext uri="{FF2B5EF4-FFF2-40B4-BE49-F238E27FC236}">
                  <a16:creationId xmlns:a16="http://schemas.microsoft.com/office/drawing/2014/main" id="{190D2206-9DB2-181F-7329-2DCBA3680749}"/>
                </a:ext>
              </a:extLst>
            </p:cNvPr>
            <p:cNvSpPr txBox="1"/>
            <p:nvPr/>
          </p:nvSpPr>
          <p:spPr>
            <a:xfrm>
              <a:off x="4475289" y="4130123"/>
              <a:ext cx="1391728"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Innenkreis  </a:t>
              </a:r>
            </a:p>
          </p:txBody>
        </p:sp>
        <p:sp>
          <p:nvSpPr>
            <p:cNvPr id="40" name="Textfeld 39">
              <a:extLst>
                <a:ext uri="{FF2B5EF4-FFF2-40B4-BE49-F238E27FC236}">
                  <a16:creationId xmlns:a16="http://schemas.microsoft.com/office/drawing/2014/main" id="{F61F0F6C-24A0-C4CF-3706-70F76DE2988A}"/>
                </a:ext>
              </a:extLst>
            </p:cNvPr>
            <p:cNvSpPr txBox="1"/>
            <p:nvPr/>
          </p:nvSpPr>
          <p:spPr>
            <a:xfrm>
              <a:off x="1926696" y="3595429"/>
              <a:ext cx="1374094"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Außenkreis</a:t>
              </a:r>
            </a:p>
          </p:txBody>
        </p:sp>
      </p:grpSp>
      <p:sp>
        <p:nvSpPr>
          <p:cNvPr id="42" name="Inhaltsplatzhalter 1">
            <a:extLst>
              <a:ext uri="{FF2B5EF4-FFF2-40B4-BE49-F238E27FC236}">
                <a16:creationId xmlns:a16="http://schemas.microsoft.com/office/drawing/2014/main" id="{0D42E0EA-C0F2-58B5-DE5F-10D369FFACD9}"/>
              </a:ext>
            </a:extLst>
          </p:cNvPr>
          <p:cNvSpPr txBox="1">
            <a:spLocks/>
          </p:cNvSpPr>
          <p:nvPr/>
        </p:nvSpPr>
        <p:spPr>
          <a:xfrm>
            <a:off x="6650154" y="2414959"/>
            <a:ext cx="4324056" cy="858418"/>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Partner*</a:t>
            </a:r>
            <a:r>
              <a:rPr lang="de-DE" dirty="0" err="1"/>
              <a:t>innenwechsel</a:t>
            </a:r>
            <a:r>
              <a:rPr lang="de-DE" dirty="0"/>
              <a:t> nach 4 Minuten.</a:t>
            </a:r>
          </a:p>
          <a:p>
            <a:r>
              <a:rPr lang="de-DE" dirty="0"/>
              <a:t>Insgesamt drei Runden</a:t>
            </a:r>
          </a:p>
          <a:p>
            <a:pPr marL="0" indent="0">
              <a:buFont typeface="Arial" panose="020B0604020202020204" pitchFamily="34" charset="0"/>
              <a:buNone/>
            </a:pPr>
            <a:endParaRPr lang="de-DE" dirty="0"/>
          </a:p>
        </p:txBody>
      </p:sp>
    </p:spTree>
    <p:extLst>
      <p:ext uri="{BB962C8B-B14F-4D97-AF65-F5344CB8AC3E}">
        <p14:creationId xmlns:p14="http://schemas.microsoft.com/office/powerpoint/2010/main" val="363093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331C544-00F5-42CC-BC33-0BB05CEF3385}"/>
              </a:ext>
            </a:extLst>
          </p:cNvPr>
          <p:cNvSpPr>
            <a:spLocks noGrp="1"/>
          </p:cNvSpPr>
          <p:nvPr>
            <p:ph sz="half" idx="1"/>
          </p:nvPr>
        </p:nvSpPr>
        <p:spPr>
          <a:xfrm>
            <a:off x="686304" y="1497272"/>
            <a:ext cx="10359975" cy="437664"/>
          </a:xfrm>
        </p:spPr>
        <p:txBody>
          <a:bodyPr/>
          <a:lstStyle/>
          <a:p>
            <a:pPr marL="0" indent="0">
              <a:buNone/>
            </a:pPr>
            <a:r>
              <a:rPr lang="de-DE" b="1" dirty="0"/>
              <a:t>Diskutieren Sie innerhalb der vorgegebenen Zeit über die jeweiligen Fragen/Erkenntnisse. </a:t>
            </a:r>
          </a:p>
          <a:p>
            <a:pPr marL="0" indent="0">
              <a:buNone/>
            </a:pPr>
            <a:endParaRPr lang="de-DE" b="1" dirty="0"/>
          </a:p>
        </p:txBody>
      </p:sp>
      <p:sp>
        <p:nvSpPr>
          <p:cNvPr id="3" name="Titel 2">
            <a:extLst>
              <a:ext uri="{FF2B5EF4-FFF2-40B4-BE49-F238E27FC236}">
                <a16:creationId xmlns:a16="http://schemas.microsoft.com/office/drawing/2014/main" id="{44BB9C06-C20D-477A-AB1E-C5C8F5C69941}"/>
              </a:ext>
            </a:extLst>
          </p:cNvPr>
          <p:cNvSpPr>
            <a:spLocks noGrp="1"/>
          </p:cNvSpPr>
          <p:nvPr>
            <p:ph type="title"/>
          </p:nvPr>
        </p:nvSpPr>
        <p:spPr>
          <a:xfrm>
            <a:off x="686305" y="491060"/>
            <a:ext cx="10954833" cy="725419"/>
          </a:xfrm>
        </p:spPr>
        <p:txBody>
          <a:bodyPr/>
          <a:lstStyle/>
          <a:p>
            <a:r>
              <a:rPr lang="de-DE" dirty="0"/>
              <a:t>4. Kugellager: Diskussionsfragen</a:t>
            </a:r>
          </a:p>
        </p:txBody>
      </p:sp>
      <p:sp>
        <p:nvSpPr>
          <p:cNvPr id="4" name="Datumsplatzhalter 3">
            <a:extLst>
              <a:ext uri="{FF2B5EF4-FFF2-40B4-BE49-F238E27FC236}">
                <a16:creationId xmlns:a16="http://schemas.microsoft.com/office/drawing/2014/main" id="{D9B130ED-841B-43E6-B027-561643BFC85D}"/>
              </a:ext>
            </a:extLst>
          </p:cNvPr>
          <p:cNvSpPr>
            <a:spLocks noGrp="1"/>
          </p:cNvSpPr>
          <p:nvPr>
            <p:ph type="dt" sz="half" idx="10"/>
          </p:nvPr>
        </p:nvSpPr>
        <p:spPr/>
        <p:txBody>
          <a:bodyPr/>
          <a:lstStyle/>
          <a:p>
            <a:fld id="{85D87A2C-633B-4F9B-B395-7A4263E5FC92}" type="datetime1">
              <a:rPr lang="de-DE" b="1" smtClean="0"/>
              <a:pPr/>
              <a:t>08.08.2025</a:t>
            </a:fld>
            <a:endParaRPr lang="de-DE" b="1" dirty="0"/>
          </a:p>
        </p:txBody>
      </p:sp>
      <p:sp>
        <p:nvSpPr>
          <p:cNvPr id="40" name="Inhaltsplatzhalter 1">
            <a:extLst>
              <a:ext uri="{FF2B5EF4-FFF2-40B4-BE49-F238E27FC236}">
                <a16:creationId xmlns:a16="http://schemas.microsoft.com/office/drawing/2014/main" id="{5E0A3BA3-9A13-440E-A3C4-C38786D3C97C}"/>
              </a:ext>
            </a:extLst>
          </p:cNvPr>
          <p:cNvSpPr txBox="1">
            <a:spLocks/>
          </p:cNvSpPr>
          <p:nvPr/>
        </p:nvSpPr>
        <p:spPr>
          <a:xfrm>
            <a:off x="686304" y="2215729"/>
            <a:ext cx="10954833" cy="3207425"/>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None/>
            </a:pPr>
            <a:r>
              <a:rPr lang="de-DE" sz="1600" b="1" dirty="0">
                <a:solidFill>
                  <a:schemeClr val="bg2"/>
                </a:solidFill>
              </a:rPr>
              <a:t>1. Runde:</a:t>
            </a:r>
          </a:p>
          <a:p>
            <a:pPr marL="0" indent="0">
              <a:spcAft>
                <a:spcPts val="0"/>
              </a:spcAft>
              <a:buNone/>
            </a:pPr>
            <a:r>
              <a:rPr lang="de-DE" sz="1600" dirty="0"/>
              <a:t>Diskutieren Sie vor dem Hintergrund Ihres erworbenen Vorwissens die Fragestellung </a:t>
            </a:r>
            <a:r>
              <a:rPr lang="de-DE" sz="1600" i="1" dirty="0"/>
              <a:t>„Welche Form der Leistungsbewertung ist besser - Ziffernnoten oder Leistungsberichte?“ </a:t>
            </a:r>
            <a:r>
              <a:rPr lang="de-DE" sz="1600" dirty="0"/>
              <a:t>Begründen Sie Ihre Haltung.</a:t>
            </a:r>
          </a:p>
          <a:p>
            <a:pPr marL="0" indent="0">
              <a:spcAft>
                <a:spcPts val="0"/>
              </a:spcAft>
              <a:buNone/>
            </a:pPr>
            <a:endParaRPr lang="de-DE" sz="1600" b="1" dirty="0">
              <a:solidFill>
                <a:schemeClr val="bg2"/>
              </a:solidFill>
            </a:endParaRPr>
          </a:p>
          <a:p>
            <a:pPr marL="0" indent="0">
              <a:spcAft>
                <a:spcPts val="0"/>
              </a:spcAft>
              <a:buNone/>
            </a:pPr>
            <a:r>
              <a:rPr lang="de-DE" sz="1600" b="1" dirty="0">
                <a:solidFill>
                  <a:schemeClr val="bg2"/>
                </a:solidFill>
              </a:rPr>
              <a:t>2. Runde:</a:t>
            </a:r>
          </a:p>
          <a:p>
            <a:pPr marL="0" indent="0">
              <a:spcAft>
                <a:spcPts val="0"/>
              </a:spcAft>
              <a:buNone/>
            </a:pPr>
            <a:r>
              <a:rPr lang="de-DE" sz="1600" dirty="0"/>
              <a:t>Welche Maßnahmen können und wollen Sie später als Lehrer*in persönlich und konkret ergreifen, um dem Problem der Leistungsbewertung möglichst gerecht und objektiv zu begegnen?</a:t>
            </a:r>
          </a:p>
          <a:p>
            <a:pPr marL="0" indent="0">
              <a:spcAft>
                <a:spcPts val="0"/>
              </a:spcAft>
              <a:buNone/>
            </a:pPr>
            <a:endParaRPr lang="de-DE" sz="1600" dirty="0"/>
          </a:p>
          <a:p>
            <a:pPr marL="0" indent="0">
              <a:spcAft>
                <a:spcPts val="0"/>
              </a:spcAft>
              <a:buNone/>
            </a:pPr>
            <a:r>
              <a:rPr lang="de-DE" sz="1600" b="1" dirty="0">
                <a:solidFill>
                  <a:schemeClr val="bg2"/>
                </a:solidFill>
              </a:rPr>
              <a:t>3. Runde:</a:t>
            </a:r>
          </a:p>
          <a:p>
            <a:pPr marL="0" indent="0">
              <a:spcAft>
                <a:spcPts val="0"/>
              </a:spcAft>
              <a:buNone/>
            </a:pPr>
            <a:r>
              <a:rPr lang="de-DE" sz="1600" dirty="0"/>
              <a:t>Leistungsbewertung und Beratung, was hat das aus Ihrer Sicht miteinander zu tun? Wie können Sie Feedbackmethoden in diesem Aufgabenfeld nutzen? </a:t>
            </a:r>
          </a:p>
          <a:p>
            <a:pPr marL="0" indent="0">
              <a:spcAft>
                <a:spcPts val="0"/>
              </a:spcAft>
              <a:buNone/>
            </a:pPr>
            <a:r>
              <a:rPr lang="de-DE" sz="1600" dirty="0"/>
              <a:t> </a:t>
            </a:r>
          </a:p>
          <a:p>
            <a:pPr marL="0" indent="0">
              <a:spcAft>
                <a:spcPts val="0"/>
              </a:spcAft>
              <a:buFont typeface="Arial" panose="020B0604020202020204" pitchFamily="34" charset="0"/>
              <a:buNone/>
            </a:pPr>
            <a:endParaRPr lang="de-DE" sz="1600" dirty="0"/>
          </a:p>
        </p:txBody>
      </p:sp>
    </p:spTree>
    <p:extLst>
      <p:ext uri="{BB962C8B-B14F-4D97-AF65-F5344CB8AC3E}">
        <p14:creationId xmlns:p14="http://schemas.microsoft.com/office/powerpoint/2010/main" val="412928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331C544-00F5-42CC-BC33-0BB05CEF3385}"/>
              </a:ext>
            </a:extLst>
          </p:cNvPr>
          <p:cNvSpPr>
            <a:spLocks noGrp="1"/>
          </p:cNvSpPr>
          <p:nvPr>
            <p:ph sz="half" idx="1"/>
          </p:nvPr>
        </p:nvSpPr>
        <p:spPr>
          <a:xfrm>
            <a:off x="763279" y="2105591"/>
            <a:ext cx="5583865" cy="1511314"/>
          </a:xfrm>
        </p:spPr>
        <p:txBody>
          <a:bodyPr/>
          <a:lstStyle/>
          <a:p>
            <a:pPr marL="0" indent="0">
              <a:lnSpc>
                <a:spcPct val="150000"/>
              </a:lnSpc>
              <a:buNone/>
            </a:pPr>
            <a:r>
              <a:rPr lang="de-DE" sz="2000" dirty="0"/>
              <a:t>Was sind Ihre wichtigsten Erkenntnisse aus dem Austausch mit Ihren </a:t>
            </a:r>
            <a:r>
              <a:rPr lang="de-DE" sz="2000" dirty="0" err="1"/>
              <a:t>Kommiliton</a:t>
            </a:r>
            <a:r>
              <a:rPr lang="de-DE" sz="2000" dirty="0"/>
              <a:t>*innen?</a:t>
            </a:r>
          </a:p>
          <a:p>
            <a:pPr marL="0" indent="0">
              <a:lnSpc>
                <a:spcPct val="150000"/>
              </a:lnSpc>
              <a:buNone/>
            </a:pPr>
            <a:endParaRPr lang="de-DE" sz="1800" dirty="0"/>
          </a:p>
          <a:p>
            <a:pPr marL="0" indent="0">
              <a:lnSpc>
                <a:spcPct val="150000"/>
              </a:lnSpc>
              <a:buNone/>
            </a:pPr>
            <a:endParaRPr lang="de-DE" sz="1800" dirty="0"/>
          </a:p>
          <a:p>
            <a:pPr marL="0" indent="0">
              <a:lnSpc>
                <a:spcPct val="150000"/>
              </a:lnSpc>
              <a:buNone/>
            </a:pPr>
            <a:endParaRPr lang="de-DE" sz="1800" b="1" dirty="0"/>
          </a:p>
        </p:txBody>
      </p:sp>
      <p:sp>
        <p:nvSpPr>
          <p:cNvPr id="3" name="Titel 2">
            <a:extLst>
              <a:ext uri="{FF2B5EF4-FFF2-40B4-BE49-F238E27FC236}">
                <a16:creationId xmlns:a16="http://schemas.microsoft.com/office/drawing/2014/main" id="{44BB9C06-C20D-477A-AB1E-C5C8F5C69941}"/>
              </a:ext>
            </a:extLst>
          </p:cNvPr>
          <p:cNvSpPr>
            <a:spLocks noGrp="1"/>
          </p:cNvSpPr>
          <p:nvPr>
            <p:ph type="title"/>
          </p:nvPr>
        </p:nvSpPr>
        <p:spPr>
          <a:xfrm>
            <a:off x="686305" y="491060"/>
            <a:ext cx="10954833" cy="545804"/>
          </a:xfrm>
        </p:spPr>
        <p:txBody>
          <a:bodyPr/>
          <a:lstStyle/>
          <a:p>
            <a:r>
              <a:rPr lang="de-DE" dirty="0"/>
              <a:t>4. Ergebnissicherung</a:t>
            </a:r>
          </a:p>
        </p:txBody>
      </p:sp>
      <p:sp>
        <p:nvSpPr>
          <p:cNvPr id="4" name="Datumsplatzhalter 3">
            <a:extLst>
              <a:ext uri="{FF2B5EF4-FFF2-40B4-BE49-F238E27FC236}">
                <a16:creationId xmlns:a16="http://schemas.microsoft.com/office/drawing/2014/main" id="{D9B130ED-841B-43E6-B027-561643BFC85D}"/>
              </a:ext>
            </a:extLst>
          </p:cNvPr>
          <p:cNvSpPr>
            <a:spLocks noGrp="1"/>
          </p:cNvSpPr>
          <p:nvPr>
            <p:ph type="dt" sz="half" idx="10"/>
          </p:nvPr>
        </p:nvSpPr>
        <p:spPr/>
        <p:txBody>
          <a:bodyPr/>
          <a:lstStyle/>
          <a:p>
            <a:fld id="{85D87A2C-633B-4F9B-B395-7A4263E5FC92}" type="datetime1">
              <a:rPr lang="de-DE" b="1" smtClean="0"/>
              <a:pPr/>
              <a:t>08.08.2025</a:t>
            </a:fld>
            <a:endParaRPr lang="de-DE" b="1" dirty="0"/>
          </a:p>
        </p:txBody>
      </p:sp>
      <p:sp>
        <p:nvSpPr>
          <p:cNvPr id="5" name="Textfeld 4">
            <a:extLst>
              <a:ext uri="{FF2B5EF4-FFF2-40B4-BE49-F238E27FC236}">
                <a16:creationId xmlns:a16="http://schemas.microsoft.com/office/drawing/2014/main" id="{8038B955-D33F-2568-825A-15A0A1DFF3AE}"/>
              </a:ext>
            </a:extLst>
          </p:cNvPr>
          <p:cNvSpPr txBox="1"/>
          <p:nvPr/>
        </p:nvSpPr>
        <p:spPr>
          <a:xfrm>
            <a:off x="686305" y="5194350"/>
            <a:ext cx="9585037" cy="646331"/>
          </a:xfrm>
          <a:prstGeom prst="rect">
            <a:avLst/>
          </a:prstGeom>
          <a:noFill/>
        </p:spPr>
        <p:txBody>
          <a:bodyPr wrap="square" rtlCol="0">
            <a:spAutoFit/>
          </a:bodyPr>
          <a:lstStyle/>
          <a:p>
            <a:pPr lvl="0"/>
            <a:r>
              <a:rPr lang="de-DE" sz="1200" u="sng" dirty="0">
                <a:hlinkClick r:id="rId3"/>
              </a:rPr>
              <a:t>„Noten können nie gerecht sein.“</a:t>
            </a:r>
            <a:r>
              <a:rPr lang="de-DE" sz="1200" dirty="0"/>
              <a:t> (Spiegel) </a:t>
            </a:r>
            <a:r>
              <a:rPr lang="de-DE" sz="1200" dirty="0">
                <a:hlinkClick r:id="rId3"/>
              </a:rPr>
              <a:t>https://www.spiegel.de/lebenundlernen/schule/lehrer-und-noten-warum-zensuren-an-schulen-nicht-gerecht-sein-koennen-a-1249130.html</a:t>
            </a:r>
            <a:r>
              <a:rPr lang="de-DE" sz="1200" dirty="0"/>
              <a:t> </a:t>
            </a:r>
          </a:p>
          <a:p>
            <a:pPr lvl="0"/>
            <a:r>
              <a:rPr lang="de-DE" sz="1200" u="sng" dirty="0">
                <a:hlinkClick r:id="rId4"/>
              </a:rPr>
              <a:t>„Sind Schulnoten noch zeitgemäß?“</a:t>
            </a:r>
            <a:r>
              <a:rPr lang="de-DE" sz="1200" dirty="0"/>
              <a:t> (Spektrum.de) </a:t>
            </a:r>
            <a:r>
              <a:rPr lang="de-DE" sz="1200" dirty="0">
                <a:hlinkClick r:id="rId4"/>
              </a:rPr>
              <a:t>https://www.spektrum.de/news/sind-schulnoten-noch-zeitgemaess/1312119</a:t>
            </a:r>
            <a:r>
              <a:rPr lang="de-DE" sz="1200" dirty="0"/>
              <a:t> </a:t>
            </a:r>
          </a:p>
        </p:txBody>
      </p:sp>
      <p:sp>
        <p:nvSpPr>
          <p:cNvPr id="6" name="Inhaltsplatzhalter 1">
            <a:extLst>
              <a:ext uri="{FF2B5EF4-FFF2-40B4-BE49-F238E27FC236}">
                <a16:creationId xmlns:a16="http://schemas.microsoft.com/office/drawing/2014/main" id="{A679C9DC-DE23-7CDE-45F5-02C4501357EB}"/>
              </a:ext>
            </a:extLst>
          </p:cNvPr>
          <p:cNvSpPr txBox="1">
            <a:spLocks/>
          </p:cNvSpPr>
          <p:nvPr/>
        </p:nvSpPr>
        <p:spPr>
          <a:xfrm>
            <a:off x="763279" y="4852312"/>
            <a:ext cx="3506643" cy="342038"/>
          </a:xfrm>
          <a:prstGeom prst="rect">
            <a:avLst/>
          </a:prstGeom>
        </p:spPr>
        <p:txBody>
          <a:bodyPr vert="horz" lIns="0" tIns="0" rIns="0" bIns="0" rtlCol="0">
            <a:noAutofit/>
          </a:bodyPr>
          <a:lstStyle>
            <a:lvl1pPr marL="2286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1pPr>
            <a:lvl2pPr marL="446400" indent="-228600" algn="l" defTabSz="73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2pPr>
            <a:lvl3pPr marL="6750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3pPr>
            <a:lvl4pPr marL="8802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4pPr>
            <a:lvl5pPr marL="1121400" indent="-228600" algn="l" defTabSz="914400" rtl="0" eaLnBrk="1" fontAlgn="ctr" latinLnBrk="0" hangingPunct="1">
              <a:lnSpc>
                <a:spcPct val="100000"/>
              </a:lnSpc>
              <a:spcBef>
                <a:spcPts val="0"/>
              </a:spcBef>
              <a:spcAft>
                <a:spcPts val="1200"/>
              </a:spcAft>
              <a:buClr>
                <a:schemeClr val="accent2"/>
              </a:buClr>
              <a:buSzPct val="140000"/>
              <a:buFont typeface="Arial" panose="020B0604020202020204" pitchFamily="34" charset="0"/>
              <a:buChar char="•"/>
              <a:defRPr sz="1750" b="0" i="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000" dirty="0"/>
              <a:t>Weiterführende Informationen: </a:t>
            </a:r>
          </a:p>
          <a:p>
            <a:pPr marL="0" indent="0">
              <a:buFont typeface="Arial" panose="020B0604020202020204" pitchFamily="34" charset="0"/>
              <a:buNone/>
            </a:pPr>
            <a:endParaRPr lang="de-DE" sz="1800" dirty="0"/>
          </a:p>
          <a:p>
            <a:pPr marL="0" indent="0">
              <a:buFont typeface="Arial" panose="020B0604020202020204" pitchFamily="34" charset="0"/>
              <a:buNone/>
            </a:pPr>
            <a:endParaRPr lang="de-DE" sz="1800" dirty="0"/>
          </a:p>
          <a:p>
            <a:pPr marL="0" indent="0">
              <a:buFont typeface="Arial" panose="020B0604020202020204" pitchFamily="34" charset="0"/>
              <a:buNone/>
            </a:pPr>
            <a:endParaRPr lang="de-DE" sz="1800" b="1" dirty="0"/>
          </a:p>
        </p:txBody>
      </p:sp>
      <p:grpSp>
        <p:nvGrpSpPr>
          <p:cNvPr id="11" name="Gruppieren 10">
            <a:extLst>
              <a:ext uri="{FF2B5EF4-FFF2-40B4-BE49-F238E27FC236}">
                <a16:creationId xmlns:a16="http://schemas.microsoft.com/office/drawing/2014/main" id="{E4E97FB7-3062-09D5-B842-7FEDE69DEE60}"/>
              </a:ext>
            </a:extLst>
          </p:cNvPr>
          <p:cNvGrpSpPr/>
          <p:nvPr/>
        </p:nvGrpSpPr>
        <p:grpSpPr>
          <a:xfrm>
            <a:off x="7274265" y="1125543"/>
            <a:ext cx="3949473" cy="3638089"/>
            <a:chOff x="6002102" y="2460508"/>
            <a:chExt cx="3949473" cy="3638089"/>
          </a:xfrm>
        </p:grpSpPr>
        <p:pic>
          <p:nvPicPr>
            <p:cNvPr id="7" name="Bild 1" descr="Ein Bild, das Design enthält.&#10;&#10;Automatisch generierte Beschreibung">
              <a:extLst>
                <a:ext uri="{FF2B5EF4-FFF2-40B4-BE49-F238E27FC236}">
                  <a16:creationId xmlns:a16="http://schemas.microsoft.com/office/drawing/2014/main" id="{C62F2A1F-91FF-8DE0-486E-F69D56E22807}"/>
                </a:ext>
              </a:extLst>
            </p:cNvPr>
            <p:cNvPicPr>
              <a:picLocks noChangeAspect="1"/>
            </p:cNvPicPr>
            <p:nvPr/>
          </p:nvPicPr>
          <p:blipFill rotWithShape="1">
            <a:blip r:embed="rId5">
              <a:extLst>
                <a:ext uri="{28A0092B-C50C-407E-A947-70E740481C1C}">
                  <a14:useLocalDpi xmlns:a14="http://schemas.microsoft.com/office/drawing/2010/main" val="0"/>
                </a:ext>
              </a:extLst>
            </a:blip>
            <a:srcRect l="31613" t="20239" r="29762" b="20105"/>
            <a:stretch/>
          </p:blipFill>
          <p:spPr bwMode="auto">
            <a:xfrm>
              <a:off x="6294664" y="2460508"/>
              <a:ext cx="2225483" cy="3437305"/>
            </a:xfrm>
            <a:prstGeom prst="rect">
              <a:avLst/>
            </a:prstGeom>
            <a:noFill/>
            <a:ln>
              <a:noFill/>
            </a:ln>
            <a:extLst>
              <a:ext uri="{53640926-AAD7-44D8-BBD7-CCE9431645EC}">
                <a14:shadowObscured xmlns:a14="http://schemas.microsoft.com/office/drawing/2010/main"/>
              </a:ext>
            </a:extLst>
          </p:spPr>
        </p:pic>
        <p:sp>
          <p:nvSpPr>
            <p:cNvPr id="9" name="Textfeld 8">
              <a:extLst>
                <a:ext uri="{FF2B5EF4-FFF2-40B4-BE49-F238E27FC236}">
                  <a16:creationId xmlns:a16="http://schemas.microsoft.com/office/drawing/2014/main" id="{5F0B3313-FEC0-5F4A-9DAF-459BE9822828}"/>
                </a:ext>
              </a:extLst>
            </p:cNvPr>
            <p:cNvSpPr txBox="1"/>
            <p:nvPr/>
          </p:nvSpPr>
          <p:spPr>
            <a:xfrm>
              <a:off x="6002102" y="5821598"/>
              <a:ext cx="3949473" cy="276999"/>
            </a:xfrm>
            <a:prstGeom prst="rect">
              <a:avLst/>
            </a:prstGeom>
            <a:noFill/>
          </p:spPr>
          <p:txBody>
            <a:bodyPr wrap="square">
              <a:spAutoFit/>
            </a:bodyPr>
            <a:lstStyle/>
            <a:p>
              <a:r>
                <a:rPr lang="de-DE" sz="600" dirty="0"/>
                <a:t>https://bueromoebel-blitz.de/Moderationstafel-150x120-cm-mit-verschiedenen-Oberflaechen?gad_source=1&amp;gclid=EAIaIQobChMImrqTi5HtiQMVfaiDBx0v6xG7EAQYASABEgI_tvD_BwE</a:t>
              </a:r>
            </a:p>
          </p:txBody>
        </p:sp>
        <p:sp>
          <p:nvSpPr>
            <p:cNvPr id="10" name="Textfeld 9">
              <a:extLst>
                <a:ext uri="{FF2B5EF4-FFF2-40B4-BE49-F238E27FC236}">
                  <a16:creationId xmlns:a16="http://schemas.microsoft.com/office/drawing/2014/main" id="{2714FF76-9040-593F-3D48-BDFD73F21449}"/>
                </a:ext>
              </a:extLst>
            </p:cNvPr>
            <p:cNvSpPr txBox="1"/>
            <p:nvPr/>
          </p:nvSpPr>
          <p:spPr>
            <a:xfrm rot="213135">
              <a:off x="6733159" y="2646440"/>
              <a:ext cx="1348491" cy="338554"/>
            </a:xfrm>
            <a:prstGeom prst="rect">
              <a:avLst/>
            </a:prstGeom>
            <a:solidFill>
              <a:schemeClr val="bg1">
                <a:lumMod val="95000"/>
              </a:schemeClr>
            </a:solidFill>
          </p:spPr>
          <p:txBody>
            <a:bodyPr wrap="square" rtlCol="0">
              <a:spAutoFit/>
            </a:bodyPr>
            <a:lstStyle/>
            <a:p>
              <a:r>
                <a:rPr lang="de-DE" sz="1600" b="1" dirty="0">
                  <a:latin typeface="Bradley Hand ITC" panose="03070402050302030203" pitchFamily="66" charset="0"/>
                </a:rPr>
                <a:t>Erkenntnisse</a:t>
              </a:r>
            </a:p>
          </p:txBody>
        </p:sp>
      </p:grpSp>
    </p:spTree>
    <p:extLst>
      <p:ext uri="{BB962C8B-B14F-4D97-AF65-F5344CB8AC3E}">
        <p14:creationId xmlns:p14="http://schemas.microsoft.com/office/powerpoint/2010/main" val="186260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1C0D8844-0684-3F7B-6871-D4A17A55263C}"/>
              </a:ext>
            </a:extLst>
          </p:cNvPr>
          <p:cNvSpPr>
            <a:spLocks noGrp="1"/>
          </p:cNvSpPr>
          <p:nvPr>
            <p:ph type="dt" sz="half" idx="10"/>
          </p:nvPr>
        </p:nvSpPr>
        <p:spPr/>
        <p:txBody>
          <a:bodyPr/>
          <a:lstStyle/>
          <a:p>
            <a:fld id="{85D87A2C-633B-4F9B-B395-7A4263E5FC92}" type="datetime1">
              <a:rPr lang="de-DE" smtClean="0"/>
              <a:pPr/>
              <a:t>08.08.2025</a:t>
            </a:fld>
            <a:endParaRPr lang="de-DE" dirty="0"/>
          </a:p>
        </p:txBody>
      </p:sp>
      <p:sp>
        <p:nvSpPr>
          <p:cNvPr id="5" name="Titel 2">
            <a:extLst>
              <a:ext uri="{FF2B5EF4-FFF2-40B4-BE49-F238E27FC236}">
                <a16:creationId xmlns:a16="http://schemas.microsoft.com/office/drawing/2014/main" id="{AC1E4BFF-0BC9-7050-0033-EEB3463D1824}"/>
              </a:ext>
            </a:extLst>
          </p:cNvPr>
          <p:cNvSpPr txBox="1">
            <a:spLocks/>
          </p:cNvSpPr>
          <p:nvPr/>
        </p:nvSpPr>
        <p:spPr>
          <a:xfrm>
            <a:off x="686305" y="491060"/>
            <a:ext cx="10954833" cy="54580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cap="none" baseline="0">
                <a:solidFill>
                  <a:schemeClr val="accent1"/>
                </a:solidFill>
                <a:latin typeface="Arial" panose="020B0604020202020204" pitchFamily="34" charset="0"/>
                <a:ea typeface="+mj-ea"/>
                <a:cs typeface="Arial" panose="020B0604020202020204" pitchFamily="34" charset="0"/>
              </a:defRPr>
            </a:lvl1pPr>
          </a:lstStyle>
          <a:p>
            <a:r>
              <a:rPr lang="de-DE"/>
              <a:t>4. Ergebnissicherung</a:t>
            </a:r>
            <a:endParaRPr lang="de-DE" dirty="0"/>
          </a:p>
        </p:txBody>
      </p:sp>
      <p:pic>
        <p:nvPicPr>
          <p:cNvPr id="7" name="Grafik 6" descr="Ein Bild, das Text, Klebezettel, Handschrift, Papierprodukt enthält.&#10;&#10;Automatisch generierte Beschreibung">
            <a:extLst>
              <a:ext uri="{FF2B5EF4-FFF2-40B4-BE49-F238E27FC236}">
                <a16:creationId xmlns:a16="http://schemas.microsoft.com/office/drawing/2014/main" id="{7831EC77-9A78-699C-09F9-F99FC1205ACF}"/>
              </a:ext>
            </a:extLst>
          </p:cNvPr>
          <p:cNvPicPr>
            <a:picLocks noChangeAspect="1"/>
          </p:cNvPicPr>
          <p:nvPr/>
        </p:nvPicPr>
        <p:blipFill>
          <a:blip r:embed="rId2"/>
          <a:stretch>
            <a:fillRect/>
          </a:stretch>
        </p:blipFill>
        <p:spPr>
          <a:xfrm>
            <a:off x="3543300" y="1175756"/>
            <a:ext cx="8371112" cy="4691020"/>
          </a:xfrm>
          <a:prstGeom prst="rect">
            <a:avLst/>
          </a:prstGeom>
        </p:spPr>
      </p:pic>
      <p:sp>
        <p:nvSpPr>
          <p:cNvPr id="8" name="Titel 2">
            <a:extLst>
              <a:ext uri="{FF2B5EF4-FFF2-40B4-BE49-F238E27FC236}">
                <a16:creationId xmlns:a16="http://schemas.microsoft.com/office/drawing/2014/main" id="{D8695CDF-04B8-7C37-8B56-8C25737C8E67}"/>
              </a:ext>
            </a:extLst>
          </p:cNvPr>
          <p:cNvSpPr>
            <a:spLocks noGrp="1"/>
          </p:cNvSpPr>
          <p:nvPr>
            <p:ph type="title"/>
          </p:nvPr>
        </p:nvSpPr>
        <p:spPr>
          <a:xfrm>
            <a:off x="622603" y="2642985"/>
            <a:ext cx="2683933" cy="1756561"/>
          </a:xfrm>
        </p:spPr>
        <p:txBody>
          <a:bodyPr/>
          <a:lstStyle/>
          <a:p>
            <a:r>
              <a:rPr lang="de-DE" sz="2400" dirty="0">
                <a:latin typeface="Arial" panose="020B0604020202020204" pitchFamily="34" charset="0"/>
                <a:cs typeface="Arial" panose="020B0604020202020204" pitchFamily="34" charset="0"/>
              </a:rPr>
              <a:t>Beispiel aus einem anderen Seminar</a:t>
            </a:r>
            <a:br>
              <a:rPr lang="de-DE" sz="2400" dirty="0">
                <a:latin typeface="Arial" panose="020B0604020202020204" pitchFamily="34" charset="0"/>
                <a:cs typeface="Arial" panose="020B0604020202020204" pitchFamily="34" charset="0"/>
              </a:rPr>
            </a:br>
            <a:endParaRPr lang="de-D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3990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0DC92E9-5B40-414B-B9F7-628156CAC3C9}"/>
              </a:ext>
            </a:extLst>
          </p:cNvPr>
          <p:cNvSpPr>
            <a:spLocks noGrp="1"/>
          </p:cNvSpPr>
          <p:nvPr>
            <p:ph sz="half" idx="1"/>
          </p:nvPr>
        </p:nvSpPr>
        <p:spPr>
          <a:xfrm>
            <a:off x="686305" y="1925432"/>
            <a:ext cx="10954833" cy="3045961"/>
          </a:xfrm>
        </p:spPr>
        <p:txBody>
          <a:bodyPr/>
          <a:lstStyle/>
          <a:p>
            <a:pPr marL="342900" indent="-342900">
              <a:buFont typeface="+mj-lt"/>
              <a:buAutoNum type="arabicPeriod"/>
            </a:pPr>
            <a:r>
              <a:rPr lang="de-DE" dirty="0"/>
              <a:t>Check-In</a:t>
            </a:r>
          </a:p>
          <a:p>
            <a:pPr marL="342900" indent="-342900">
              <a:buFont typeface="+mj-lt"/>
              <a:buAutoNum type="arabicPeriod"/>
            </a:pPr>
            <a:r>
              <a:rPr lang="de-DE" dirty="0"/>
              <a:t>Einstieg – Beurteilen und Beraten</a:t>
            </a:r>
          </a:p>
          <a:p>
            <a:pPr marL="342900" indent="-342900">
              <a:buFont typeface="+mj-lt"/>
              <a:buAutoNum type="arabicPeriod"/>
            </a:pPr>
            <a:r>
              <a:rPr lang="de-DE" dirty="0"/>
              <a:t>Beurteilen und Beraten – Input und Austausch</a:t>
            </a:r>
          </a:p>
          <a:p>
            <a:pPr marL="342900" indent="-342900">
              <a:buFont typeface="+mj-lt"/>
              <a:buAutoNum type="arabicPeriod"/>
            </a:pPr>
            <a:r>
              <a:rPr lang="de-DE" dirty="0"/>
              <a:t>Gerechte Beurteilung - Austausch</a:t>
            </a:r>
          </a:p>
          <a:p>
            <a:pPr marL="342900" indent="-342900">
              <a:buFont typeface="+mj-lt"/>
              <a:buAutoNum type="arabicPeriod"/>
            </a:pPr>
            <a:r>
              <a:rPr lang="de-DE" dirty="0"/>
              <a:t>Ausblick </a:t>
            </a:r>
          </a:p>
        </p:txBody>
      </p:sp>
      <p:sp>
        <p:nvSpPr>
          <p:cNvPr id="3" name="Titel 2">
            <a:extLst>
              <a:ext uri="{FF2B5EF4-FFF2-40B4-BE49-F238E27FC236}">
                <a16:creationId xmlns:a16="http://schemas.microsoft.com/office/drawing/2014/main" id="{358F03DD-D900-44AC-AE40-1587560E85DE}"/>
              </a:ext>
            </a:extLst>
          </p:cNvPr>
          <p:cNvSpPr>
            <a:spLocks noGrp="1"/>
          </p:cNvSpPr>
          <p:nvPr>
            <p:ph type="title"/>
          </p:nvPr>
        </p:nvSpPr>
        <p:spPr/>
        <p:txBody>
          <a:bodyPr/>
          <a:lstStyle/>
          <a:p>
            <a:r>
              <a:rPr lang="de-DE" dirty="0"/>
              <a:t>Inhalt dieser Sitzung</a:t>
            </a:r>
          </a:p>
        </p:txBody>
      </p:sp>
      <p:sp>
        <p:nvSpPr>
          <p:cNvPr id="4" name="Datumsplatzhalter 3">
            <a:extLst>
              <a:ext uri="{FF2B5EF4-FFF2-40B4-BE49-F238E27FC236}">
                <a16:creationId xmlns:a16="http://schemas.microsoft.com/office/drawing/2014/main" id="{31902BB6-B8EB-442F-A0A9-5843F5310127}"/>
              </a:ext>
            </a:extLst>
          </p:cNvPr>
          <p:cNvSpPr>
            <a:spLocks noGrp="1"/>
          </p:cNvSpPr>
          <p:nvPr>
            <p:ph type="dt" sz="half" idx="10"/>
          </p:nvPr>
        </p:nvSpPr>
        <p:spPr/>
        <p:txBody>
          <a:bodyPr/>
          <a:lstStyle/>
          <a:p>
            <a:fld id="{85D87A2C-633B-4F9B-B395-7A4263E5FC92}" type="datetime1">
              <a:rPr lang="de-DE" smtClean="0"/>
              <a:pPr/>
              <a:t>08.08.2025</a:t>
            </a:fld>
            <a:endParaRPr lang="de-DE" dirty="0"/>
          </a:p>
        </p:txBody>
      </p:sp>
    </p:spTree>
    <p:extLst>
      <p:ext uri="{BB962C8B-B14F-4D97-AF65-F5344CB8AC3E}">
        <p14:creationId xmlns:p14="http://schemas.microsoft.com/office/powerpoint/2010/main" val="1495044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4BB9C06-C20D-477A-AB1E-C5C8F5C69941}"/>
              </a:ext>
            </a:extLst>
          </p:cNvPr>
          <p:cNvSpPr>
            <a:spLocks noGrp="1"/>
          </p:cNvSpPr>
          <p:nvPr>
            <p:ph type="title"/>
          </p:nvPr>
        </p:nvSpPr>
        <p:spPr/>
        <p:txBody>
          <a:bodyPr/>
          <a:lstStyle/>
          <a:p>
            <a:r>
              <a:rPr lang="de-DE" dirty="0"/>
              <a:t>4. Kugellager: Methodenreflexion</a:t>
            </a:r>
          </a:p>
        </p:txBody>
      </p:sp>
      <p:sp>
        <p:nvSpPr>
          <p:cNvPr id="4" name="Datumsplatzhalter 3">
            <a:extLst>
              <a:ext uri="{FF2B5EF4-FFF2-40B4-BE49-F238E27FC236}">
                <a16:creationId xmlns:a16="http://schemas.microsoft.com/office/drawing/2014/main" id="{D9B130ED-841B-43E6-B027-561643BFC85D}"/>
              </a:ext>
            </a:extLst>
          </p:cNvPr>
          <p:cNvSpPr>
            <a:spLocks noGrp="1"/>
          </p:cNvSpPr>
          <p:nvPr>
            <p:ph type="dt" sz="half" idx="10"/>
          </p:nvPr>
        </p:nvSpPr>
        <p:spPr/>
        <p:txBody>
          <a:bodyPr/>
          <a:lstStyle/>
          <a:p>
            <a:fld id="{85D87A2C-633B-4F9B-B395-7A4263E5FC92}" type="datetime1">
              <a:rPr lang="de-DE" smtClean="0"/>
              <a:pPr/>
              <a:t>08.08.2025</a:t>
            </a:fld>
            <a:endParaRPr lang="de-DE" dirty="0"/>
          </a:p>
        </p:txBody>
      </p:sp>
      <p:sp>
        <p:nvSpPr>
          <p:cNvPr id="5" name="Rechteck 4">
            <a:extLst>
              <a:ext uri="{FF2B5EF4-FFF2-40B4-BE49-F238E27FC236}">
                <a16:creationId xmlns:a16="http://schemas.microsoft.com/office/drawing/2014/main" id="{5EDBF4AA-2B5A-49C2-9CBA-44A3BB090A53}"/>
              </a:ext>
            </a:extLst>
          </p:cNvPr>
          <p:cNvSpPr/>
          <p:nvPr/>
        </p:nvSpPr>
        <p:spPr>
          <a:xfrm>
            <a:off x="812465" y="2152280"/>
            <a:ext cx="3743865" cy="1938992"/>
          </a:xfrm>
          <a:prstGeom prst="rect">
            <a:avLst/>
          </a:prstGeom>
        </p:spPr>
        <p:txBody>
          <a:bodyPr wrap="square">
            <a:spAutoFit/>
          </a:bodyPr>
          <a:lstStyle/>
          <a:p>
            <a:pPr marL="285750" indent="-285750">
              <a:spcAft>
                <a:spcPts val="600"/>
              </a:spcAft>
              <a:buClr>
                <a:schemeClr val="accent2"/>
              </a:buClr>
              <a:buFont typeface="Arial" panose="020B0604020202020204" pitchFamily="34" charset="0"/>
              <a:buChar char="•"/>
            </a:pPr>
            <a:r>
              <a:rPr lang="de-DE" sz="1750" dirty="0">
                <a:latin typeface="Arial" panose="020B0604020202020204" pitchFamily="34" charset="0"/>
                <a:cs typeface="Arial" panose="020B0604020202020204" pitchFamily="34" charset="0"/>
              </a:rPr>
              <a:t>Vor- und Nachteile</a:t>
            </a:r>
          </a:p>
          <a:p>
            <a:pPr marL="285750" indent="-285750">
              <a:spcAft>
                <a:spcPts val="600"/>
              </a:spcAft>
              <a:buClr>
                <a:schemeClr val="accent2"/>
              </a:buClr>
              <a:buFont typeface="Arial" panose="020B0604020202020204" pitchFamily="34" charset="0"/>
              <a:buChar char="•"/>
            </a:pPr>
            <a:r>
              <a:rPr lang="de-DE" sz="1750" dirty="0">
                <a:latin typeface="Arial" panose="020B0604020202020204" pitchFamily="34" charset="0"/>
                <a:cs typeface="Arial" panose="020B0604020202020204" pitchFamily="34" charset="0"/>
              </a:rPr>
              <a:t>Möglichkeiten und Grenzen</a:t>
            </a:r>
          </a:p>
          <a:p>
            <a:pPr marL="285750" indent="-285750">
              <a:spcAft>
                <a:spcPts val="600"/>
              </a:spcAft>
              <a:buClr>
                <a:schemeClr val="accent2"/>
              </a:buClr>
              <a:buFont typeface="Arial" panose="020B0604020202020204" pitchFamily="34" charset="0"/>
              <a:buChar char="•"/>
            </a:pPr>
            <a:r>
              <a:rPr lang="de-DE" sz="1750" dirty="0">
                <a:latin typeface="Arial" panose="020B0604020202020204" pitchFamily="34" charset="0"/>
                <a:cs typeface="Arial" panose="020B0604020202020204" pitchFamily="34" charset="0"/>
              </a:rPr>
              <a:t>Einsatzmöglichkeiten in Schule (Fächer, Themen, Altersstufe, Schulform)?</a:t>
            </a:r>
          </a:p>
          <a:p>
            <a:pPr marL="285750" indent="-285750">
              <a:spcAft>
                <a:spcPts val="600"/>
              </a:spcAft>
              <a:buClr>
                <a:schemeClr val="accent2"/>
              </a:buClr>
              <a:buFont typeface="Arial" panose="020B0604020202020204" pitchFamily="34" charset="0"/>
              <a:buChar char="•"/>
            </a:pPr>
            <a:r>
              <a:rPr lang="de-DE" sz="1750" dirty="0">
                <a:latin typeface="Arial" panose="020B0604020202020204" pitchFamily="34" charset="0"/>
                <a:cs typeface="Arial" panose="020B0604020202020204" pitchFamily="34" charset="0"/>
              </a:rPr>
              <a:t>…?</a:t>
            </a:r>
          </a:p>
        </p:txBody>
      </p:sp>
      <p:grpSp>
        <p:nvGrpSpPr>
          <p:cNvPr id="42" name="Gruppieren 41">
            <a:extLst>
              <a:ext uri="{FF2B5EF4-FFF2-40B4-BE49-F238E27FC236}">
                <a16:creationId xmlns:a16="http://schemas.microsoft.com/office/drawing/2014/main" id="{990E5280-32E1-F9EA-D12F-A5263BAECCB4}"/>
              </a:ext>
            </a:extLst>
          </p:cNvPr>
          <p:cNvGrpSpPr/>
          <p:nvPr/>
        </p:nvGrpSpPr>
        <p:grpSpPr>
          <a:xfrm>
            <a:off x="5911448" y="1663207"/>
            <a:ext cx="4973654" cy="3614634"/>
            <a:chOff x="1926696" y="2571750"/>
            <a:chExt cx="4973654" cy="3614634"/>
          </a:xfrm>
        </p:grpSpPr>
        <p:grpSp>
          <p:nvGrpSpPr>
            <p:cNvPr id="43" name="Groupe 3">
              <a:extLst>
                <a:ext uri="{FF2B5EF4-FFF2-40B4-BE49-F238E27FC236}">
                  <a16:creationId xmlns:a16="http://schemas.microsoft.com/office/drawing/2014/main" id="{3486F245-0A5D-CEB3-800A-5C30BDACA19C}"/>
                </a:ext>
              </a:extLst>
            </p:cNvPr>
            <p:cNvGrpSpPr/>
            <p:nvPr/>
          </p:nvGrpSpPr>
          <p:grpSpPr>
            <a:xfrm>
              <a:off x="3273880" y="2571750"/>
              <a:ext cx="3626470" cy="3614634"/>
              <a:chOff x="2901854" y="2976361"/>
              <a:chExt cx="2896438" cy="3343866"/>
            </a:xfrm>
          </p:grpSpPr>
          <p:sp>
            <p:nvSpPr>
              <p:cNvPr id="46" name="Oval 7">
                <a:extLst>
                  <a:ext uri="{FF2B5EF4-FFF2-40B4-BE49-F238E27FC236}">
                    <a16:creationId xmlns:a16="http://schemas.microsoft.com/office/drawing/2014/main" id="{1FA960D5-7FA2-284E-7FC7-8AF7A2DAA74B}"/>
                  </a:ext>
                </a:extLst>
              </p:cNvPr>
              <p:cNvSpPr/>
              <p:nvPr/>
            </p:nvSpPr>
            <p:spPr>
              <a:xfrm>
                <a:off x="4225671" y="5163540"/>
                <a:ext cx="383381" cy="359569"/>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dirty="0">
                  <a:latin typeface="Arial" panose="020B0604020202020204" pitchFamily="34" charset="0"/>
                  <a:cs typeface="Arial" panose="020B0604020202020204" pitchFamily="34" charset="0"/>
                </a:endParaRPr>
              </a:p>
            </p:txBody>
          </p:sp>
          <p:sp>
            <p:nvSpPr>
              <p:cNvPr id="47" name="Oval 8">
                <a:extLst>
                  <a:ext uri="{FF2B5EF4-FFF2-40B4-BE49-F238E27FC236}">
                    <a16:creationId xmlns:a16="http://schemas.microsoft.com/office/drawing/2014/main" id="{4F6A6A6F-8ACB-8474-8213-BD69A845772F}"/>
                  </a:ext>
                </a:extLst>
              </p:cNvPr>
              <p:cNvSpPr/>
              <p:nvPr/>
            </p:nvSpPr>
            <p:spPr>
              <a:xfrm>
                <a:off x="4755499" y="4724198"/>
                <a:ext cx="383381" cy="358379"/>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48" name="Oval 10">
                <a:extLst>
                  <a:ext uri="{FF2B5EF4-FFF2-40B4-BE49-F238E27FC236}">
                    <a16:creationId xmlns:a16="http://schemas.microsoft.com/office/drawing/2014/main" id="{580D9486-1051-3ED4-14BB-9DDB2E338A8F}"/>
                  </a:ext>
                </a:extLst>
              </p:cNvPr>
              <p:cNvSpPr/>
              <p:nvPr/>
            </p:nvSpPr>
            <p:spPr>
              <a:xfrm>
                <a:off x="3540945" y="4111569"/>
                <a:ext cx="383381" cy="359569"/>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49" name="Oval 12">
                <a:extLst>
                  <a:ext uri="{FF2B5EF4-FFF2-40B4-BE49-F238E27FC236}">
                    <a16:creationId xmlns:a16="http://schemas.microsoft.com/office/drawing/2014/main" id="{A3A2571F-86D7-C5D7-E535-6386FFDDCB6B}"/>
                  </a:ext>
                </a:extLst>
              </p:cNvPr>
              <p:cNvSpPr/>
              <p:nvPr/>
            </p:nvSpPr>
            <p:spPr>
              <a:xfrm>
                <a:off x="3645738" y="4790034"/>
                <a:ext cx="383381" cy="35837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50" name="Oval 13">
                <a:extLst>
                  <a:ext uri="{FF2B5EF4-FFF2-40B4-BE49-F238E27FC236}">
                    <a16:creationId xmlns:a16="http://schemas.microsoft.com/office/drawing/2014/main" id="{025683EC-F77B-DB43-317A-D667E5CF7D3D}"/>
                  </a:ext>
                </a:extLst>
              </p:cNvPr>
              <p:cNvSpPr/>
              <p:nvPr/>
            </p:nvSpPr>
            <p:spPr>
              <a:xfrm>
                <a:off x="4161376" y="5961848"/>
                <a:ext cx="383381" cy="358379"/>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51" name="Oval 15">
                <a:extLst>
                  <a:ext uri="{FF2B5EF4-FFF2-40B4-BE49-F238E27FC236}">
                    <a16:creationId xmlns:a16="http://schemas.microsoft.com/office/drawing/2014/main" id="{CE373127-432B-1A6B-7BAE-387EE820DE5B}"/>
                  </a:ext>
                </a:extLst>
              </p:cNvPr>
              <p:cNvSpPr/>
              <p:nvPr/>
            </p:nvSpPr>
            <p:spPr>
              <a:xfrm>
                <a:off x="2901854" y="4999768"/>
                <a:ext cx="384572" cy="358379"/>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52" name="Oval 23">
                <a:extLst>
                  <a:ext uri="{FF2B5EF4-FFF2-40B4-BE49-F238E27FC236}">
                    <a16:creationId xmlns:a16="http://schemas.microsoft.com/office/drawing/2014/main" id="{4777C1A4-0589-D949-CB4E-3D1363E09230}"/>
                  </a:ext>
                </a:extLst>
              </p:cNvPr>
              <p:cNvSpPr/>
              <p:nvPr/>
            </p:nvSpPr>
            <p:spPr>
              <a:xfrm>
                <a:off x="2912412" y="3674067"/>
                <a:ext cx="383381" cy="358379"/>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53" name="Oval 25">
                <a:extLst>
                  <a:ext uri="{FF2B5EF4-FFF2-40B4-BE49-F238E27FC236}">
                    <a16:creationId xmlns:a16="http://schemas.microsoft.com/office/drawing/2014/main" id="{17E96FAF-5CEE-2B94-152E-9D2824C17CE4}"/>
                  </a:ext>
                </a:extLst>
              </p:cNvPr>
              <p:cNvSpPr/>
              <p:nvPr/>
            </p:nvSpPr>
            <p:spPr>
              <a:xfrm>
                <a:off x="4129405" y="2976361"/>
                <a:ext cx="383381" cy="35837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54" name="Oval 26">
                <a:extLst>
                  <a:ext uri="{FF2B5EF4-FFF2-40B4-BE49-F238E27FC236}">
                    <a16:creationId xmlns:a16="http://schemas.microsoft.com/office/drawing/2014/main" id="{D7566937-2D7E-47AD-695E-A7AFDD0FF074}"/>
                  </a:ext>
                </a:extLst>
              </p:cNvPr>
              <p:cNvSpPr/>
              <p:nvPr/>
            </p:nvSpPr>
            <p:spPr>
              <a:xfrm>
                <a:off x="5414911" y="4999768"/>
                <a:ext cx="383381" cy="358379"/>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55" name="Oval 27">
                <a:extLst>
                  <a:ext uri="{FF2B5EF4-FFF2-40B4-BE49-F238E27FC236}">
                    <a16:creationId xmlns:a16="http://schemas.microsoft.com/office/drawing/2014/main" id="{D8524257-940D-99FC-7E5D-D48BAF168A32}"/>
                  </a:ext>
                </a:extLst>
              </p:cNvPr>
              <p:cNvSpPr/>
              <p:nvPr/>
            </p:nvSpPr>
            <p:spPr>
              <a:xfrm>
                <a:off x="5396748" y="3676127"/>
                <a:ext cx="383381" cy="359569"/>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56" name="Oval 31">
                <a:extLst>
                  <a:ext uri="{FF2B5EF4-FFF2-40B4-BE49-F238E27FC236}">
                    <a16:creationId xmlns:a16="http://schemas.microsoft.com/office/drawing/2014/main" id="{C26920EF-B1FF-0A67-C68B-8D90CA44CFBD}"/>
                  </a:ext>
                </a:extLst>
              </p:cNvPr>
              <p:cNvSpPr/>
              <p:nvPr/>
            </p:nvSpPr>
            <p:spPr>
              <a:xfrm>
                <a:off x="4122087" y="3782415"/>
                <a:ext cx="383381" cy="359569"/>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57" name="Oval 34">
                <a:extLst>
                  <a:ext uri="{FF2B5EF4-FFF2-40B4-BE49-F238E27FC236}">
                    <a16:creationId xmlns:a16="http://schemas.microsoft.com/office/drawing/2014/main" id="{44B8BADE-9D28-17D3-AF6E-F378A857697E}"/>
                  </a:ext>
                </a:extLst>
              </p:cNvPr>
              <p:cNvSpPr/>
              <p:nvPr/>
            </p:nvSpPr>
            <p:spPr>
              <a:xfrm>
                <a:off x="4729080" y="4109806"/>
                <a:ext cx="383381" cy="35837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58" name="Pfeil nach links und rechts 2">
                <a:extLst>
                  <a:ext uri="{FF2B5EF4-FFF2-40B4-BE49-F238E27FC236}">
                    <a16:creationId xmlns:a16="http://schemas.microsoft.com/office/drawing/2014/main" id="{2CCCB6D8-3FB8-A3CB-4A8F-21FB8220A126}"/>
                  </a:ext>
                </a:extLst>
              </p:cNvPr>
              <p:cNvSpPr/>
              <p:nvPr/>
            </p:nvSpPr>
            <p:spPr>
              <a:xfrm rot="16200000">
                <a:off x="4136968" y="3529406"/>
                <a:ext cx="353616" cy="15240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59" name="Pfeil nach links und rechts 35">
                <a:extLst>
                  <a:ext uri="{FF2B5EF4-FFF2-40B4-BE49-F238E27FC236}">
                    <a16:creationId xmlns:a16="http://schemas.microsoft.com/office/drawing/2014/main" id="{121CE583-4030-BCA1-1BBD-D14C1F3CDAC3}"/>
                  </a:ext>
                </a:extLst>
              </p:cNvPr>
              <p:cNvSpPr/>
              <p:nvPr/>
            </p:nvSpPr>
            <p:spPr>
              <a:xfrm rot="19514474">
                <a:off x="5077797" y="4002558"/>
                <a:ext cx="353615" cy="15240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60" name="Pfeil nach links und rechts 36">
                <a:extLst>
                  <a:ext uri="{FF2B5EF4-FFF2-40B4-BE49-F238E27FC236}">
                    <a16:creationId xmlns:a16="http://schemas.microsoft.com/office/drawing/2014/main" id="{CDAC69C7-E39F-A25A-977A-70DFEB80DDB9}"/>
                  </a:ext>
                </a:extLst>
              </p:cNvPr>
              <p:cNvSpPr/>
              <p:nvPr/>
            </p:nvSpPr>
            <p:spPr>
              <a:xfrm rot="1733563">
                <a:off x="5060145" y="5098972"/>
                <a:ext cx="353616" cy="15240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61" name="Pfeil nach links und rechts 37">
                <a:extLst>
                  <a:ext uri="{FF2B5EF4-FFF2-40B4-BE49-F238E27FC236}">
                    <a16:creationId xmlns:a16="http://schemas.microsoft.com/office/drawing/2014/main" id="{A6D25F2A-E010-C7FD-AFE0-BF6B3E0C985F}"/>
                  </a:ext>
                </a:extLst>
              </p:cNvPr>
              <p:cNvSpPr/>
              <p:nvPr/>
            </p:nvSpPr>
            <p:spPr>
              <a:xfrm rot="16200000">
                <a:off x="4176259" y="5680167"/>
                <a:ext cx="353615" cy="11549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62" name="Pfeil nach links und rechts 38">
                <a:extLst>
                  <a:ext uri="{FF2B5EF4-FFF2-40B4-BE49-F238E27FC236}">
                    <a16:creationId xmlns:a16="http://schemas.microsoft.com/office/drawing/2014/main" id="{3BFDC451-A172-13DF-3962-66F324B7CF63}"/>
                  </a:ext>
                </a:extLst>
              </p:cNvPr>
              <p:cNvSpPr/>
              <p:nvPr/>
            </p:nvSpPr>
            <p:spPr>
              <a:xfrm rot="20630556">
                <a:off x="3276378" y="4974496"/>
                <a:ext cx="353615" cy="15240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63" name="Pfeil nach links und rechts 39">
                <a:extLst>
                  <a:ext uri="{FF2B5EF4-FFF2-40B4-BE49-F238E27FC236}">
                    <a16:creationId xmlns:a16="http://schemas.microsoft.com/office/drawing/2014/main" id="{ABB226F7-74CC-68ED-5636-99F9FA02DBF9}"/>
                  </a:ext>
                </a:extLst>
              </p:cNvPr>
              <p:cNvSpPr/>
              <p:nvPr/>
            </p:nvSpPr>
            <p:spPr>
              <a:xfrm rot="13146339">
                <a:off x="3239007" y="4011688"/>
                <a:ext cx="353616" cy="15240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64" name="Pfeil nach links 40">
                <a:extLst>
                  <a:ext uri="{FF2B5EF4-FFF2-40B4-BE49-F238E27FC236}">
                    <a16:creationId xmlns:a16="http://schemas.microsoft.com/office/drawing/2014/main" id="{109A7FC4-F5F1-6603-8AD4-2525EB8B5E76}"/>
                  </a:ext>
                </a:extLst>
              </p:cNvPr>
              <p:cNvSpPr/>
              <p:nvPr/>
            </p:nvSpPr>
            <p:spPr>
              <a:xfrm rot="16009887">
                <a:off x="5494876" y="4344390"/>
                <a:ext cx="403622" cy="146447"/>
              </a:xfrm>
              <a:prstGeom prst="lef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65" name="Pfeil nach links 41">
                <a:extLst>
                  <a:ext uri="{FF2B5EF4-FFF2-40B4-BE49-F238E27FC236}">
                    <a16:creationId xmlns:a16="http://schemas.microsoft.com/office/drawing/2014/main" id="{E99B4C70-4974-784D-0568-8EE1120A4183}"/>
                  </a:ext>
                </a:extLst>
              </p:cNvPr>
              <p:cNvSpPr/>
              <p:nvPr/>
            </p:nvSpPr>
            <p:spPr>
              <a:xfrm rot="12941457">
                <a:off x="4768594" y="3477614"/>
                <a:ext cx="520304" cy="146447"/>
              </a:xfrm>
              <a:prstGeom prst="lef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66" name="Pfeil nach links 42">
                <a:extLst>
                  <a:ext uri="{FF2B5EF4-FFF2-40B4-BE49-F238E27FC236}">
                    <a16:creationId xmlns:a16="http://schemas.microsoft.com/office/drawing/2014/main" id="{F39F8159-CDA4-5051-A51D-9838ACA3098D}"/>
                  </a:ext>
                </a:extLst>
              </p:cNvPr>
              <p:cNvSpPr/>
              <p:nvPr/>
            </p:nvSpPr>
            <p:spPr>
              <a:xfrm rot="5400000">
                <a:off x="2678589" y="4424056"/>
                <a:ext cx="797719" cy="152400"/>
              </a:xfrm>
              <a:prstGeom prst="lef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67" name="Pfeil nach links 43">
                <a:extLst>
                  <a:ext uri="{FF2B5EF4-FFF2-40B4-BE49-F238E27FC236}">
                    <a16:creationId xmlns:a16="http://schemas.microsoft.com/office/drawing/2014/main" id="{703E2C14-29B7-EE1F-089F-947C7C4D1BFE}"/>
                  </a:ext>
                </a:extLst>
              </p:cNvPr>
              <p:cNvSpPr/>
              <p:nvPr/>
            </p:nvSpPr>
            <p:spPr>
              <a:xfrm rot="19041000">
                <a:off x="4529433" y="5642761"/>
                <a:ext cx="1040323" cy="152987"/>
              </a:xfrm>
              <a:prstGeom prst="lef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68" name="Pfeil nach links 44">
                <a:extLst>
                  <a:ext uri="{FF2B5EF4-FFF2-40B4-BE49-F238E27FC236}">
                    <a16:creationId xmlns:a16="http://schemas.microsoft.com/office/drawing/2014/main" id="{2C5935C3-397A-2DC2-6EAB-C75C2A2B2807}"/>
                  </a:ext>
                </a:extLst>
              </p:cNvPr>
              <p:cNvSpPr/>
              <p:nvPr/>
            </p:nvSpPr>
            <p:spPr>
              <a:xfrm rot="2273160">
                <a:off x="3157465" y="5647352"/>
                <a:ext cx="914572" cy="153156"/>
              </a:xfrm>
              <a:prstGeom prst="lef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69" name="Pfeil nach links 45">
                <a:extLst>
                  <a:ext uri="{FF2B5EF4-FFF2-40B4-BE49-F238E27FC236}">
                    <a16:creationId xmlns:a16="http://schemas.microsoft.com/office/drawing/2014/main" id="{0DED6291-0933-9CA0-B0A0-64EED30027D6}"/>
                  </a:ext>
                </a:extLst>
              </p:cNvPr>
              <p:cNvSpPr/>
              <p:nvPr/>
            </p:nvSpPr>
            <p:spPr>
              <a:xfrm rot="8729731">
                <a:off x="3429143" y="3431179"/>
                <a:ext cx="521494" cy="147638"/>
              </a:xfrm>
              <a:prstGeom prst="lef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70" name="Pfeil nach links 47">
                <a:extLst>
                  <a:ext uri="{FF2B5EF4-FFF2-40B4-BE49-F238E27FC236}">
                    <a16:creationId xmlns:a16="http://schemas.microsoft.com/office/drawing/2014/main" id="{1C47534D-70E8-2374-22AD-5E9702F23E50}"/>
                  </a:ext>
                </a:extLst>
              </p:cNvPr>
              <p:cNvSpPr/>
              <p:nvPr/>
            </p:nvSpPr>
            <p:spPr>
              <a:xfrm rot="13133075">
                <a:off x="4005404" y="5071862"/>
                <a:ext cx="252413" cy="184547"/>
              </a:xfrm>
              <a:prstGeom prst="lef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71" name="Pfeil nach links 48">
                <a:extLst>
                  <a:ext uri="{FF2B5EF4-FFF2-40B4-BE49-F238E27FC236}">
                    <a16:creationId xmlns:a16="http://schemas.microsoft.com/office/drawing/2014/main" id="{8A4D4F6B-999D-5F10-6120-70A075C16B2A}"/>
                  </a:ext>
                </a:extLst>
              </p:cNvPr>
              <p:cNvSpPr/>
              <p:nvPr/>
            </p:nvSpPr>
            <p:spPr>
              <a:xfrm rot="15783777">
                <a:off x="3678578" y="4548582"/>
                <a:ext cx="253603" cy="197644"/>
              </a:xfrm>
              <a:prstGeom prst="lef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72" name="Pfeil nach links 49">
                <a:extLst>
                  <a:ext uri="{FF2B5EF4-FFF2-40B4-BE49-F238E27FC236}">
                    <a16:creationId xmlns:a16="http://schemas.microsoft.com/office/drawing/2014/main" id="{3F943648-9513-888D-46D9-E289C84B2F64}"/>
                  </a:ext>
                </a:extLst>
              </p:cNvPr>
              <p:cNvSpPr/>
              <p:nvPr/>
            </p:nvSpPr>
            <p:spPr>
              <a:xfrm rot="19129631">
                <a:off x="3901874" y="4019350"/>
                <a:ext cx="252413" cy="194072"/>
              </a:xfrm>
              <a:prstGeom prst="lef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73" name="Pfeil nach links 50">
                <a:extLst>
                  <a:ext uri="{FF2B5EF4-FFF2-40B4-BE49-F238E27FC236}">
                    <a16:creationId xmlns:a16="http://schemas.microsoft.com/office/drawing/2014/main" id="{65E86701-28DA-34AF-5C84-412AC2E36626}"/>
                  </a:ext>
                </a:extLst>
              </p:cNvPr>
              <p:cNvSpPr/>
              <p:nvPr/>
            </p:nvSpPr>
            <p:spPr>
              <a:xfrm rot="8110320">
                <a:off x="4648341" y="5071862"/>
                <a:ext cx="252413" cy="184547"/>
              </a:xfrm>
              <a:prstGeom prst="lef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74" name="Pfeil nach links 51">
                <a:extLst>
                  <a:ext uri="{FF2B5EF4-FFF2-40B4-BE49-F238E27FC236}">
                    <a16:creationId xmlns:a16="http://schemas.microsoft.com/office/drawing/2014/main" id="{D74EF85C-71DB-62A1-F7E9-EB7B4460E4AD}"/>
                  </a:ext>
                </a:extLst>
              </p:cNvPr>
              <p:cNvSpPr/>
              <p:nvPr/>
            </p:nvSpPr>
            <p:spPr>
              <a:xfrm rot="1742161">
                <a:off x="4510230" y="3977677"/>
                <a:ext cx="253603" cy="184547"/>
              </a:xfrm>
              <a:prstGeom prst="lef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sp>
            <p:nvSpPr>
              <p:cNvPr id="75" name="Pfeil nach links 52">
                <a:extLst>
                  <a:ext uri="{FF2B5EF4-FFF2-40B4-BE49-F238E27FC236}">
                    <a16:creationId xmlns:a16="http://schemas.microsoft.com/office/drawing/2014/main" id="{2681B9EA-4440-4727-B0CF-FBA322E52532}"/>
                  </a:ext>
                </a:extLst>
              </p:cNvPr>
              <p:cNvSpPr/>
              <p:nvPr/>
            </p:nvSpPr>
            <p:spPr>
              <a:xfrm rot="5400000">
                <a:off x="4806099" y="4505719"/>
                <a:ext cx="252413" cy="184547"/>
              </a:xfrm>
              <a:prstGeom prst="lef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latin typeface="Arial" panose="020B0604020202020204" pitchFamily="34" charset="0"/>
                  <a:cs typeface="Arial" panose="020B0604020202020204" pitchFamily="34" charset="0"/>
                </a:endParaRPr>
              </a:p>
            </p:txBody>
          </p:sp>
        </p:grpSp>
        <p:sp>
          <p:nvSpPr>
            <p:cNvPr id="44" name="Textfeld 43">
              <a:extLst>
                <a:ext uri="{FF2B5EF4-FFF2-40B4-BE49-F238E27FC236}">
                  <a16:creationId xmlns:a16="http://schemas.microsoft.com/office/drawing/2014/main" id="{66D60D7D-E1ED-5CD0-1652-A64E0E353CEC}"/>
                </a:ext>
              </a:extLst>
            </p:cNvPr>
            <p:cNvSpPr txBox="1"/>
            <p:nvPr/>
          </p:nvSpPr>
          <p:spPr>
            <a:xfrm>
              <a:off x="4475289" y="4130123"/>
              <a:ext cx="1391728"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Innenkreis  </a:t>
              </a:r>
            </a:p>
          </p:txBody>
        </p:sp>
        <p:sp>
          <p:nvSpPr>
            <p:cNvPr id="45" name="Textfeld 44">
              <a:extLst>
                <a:ext uri="{FF2B5EF4-FFF2-40B4-BE49-F238E27FC236}">
                  <a16:creationId xmlns:a16="http://schemas.microsoft.com/office/drawing/2014/main" id="{327923FB-91EE-9769-E51A-0594DAD873DD}"/>
                </a:ext>
              </a:extLst>
            </p:cNvPr>
            <p:cNvSpPr txBox="1"/>
            <p:nvPr/>
          </p:nvSpPr>
          <p:spPr>
            <a:xfrm>
              <a:off x="1926696" y="3595429"/>
              <a:ext cx="1374094"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Außenkreis</a:t>
              </a:r>
            </a:p>
          </p:txBody>
        </p:sp>
      </p:grpSp>
    </p:spTree>
    <p:extLst>
      <p:ext uri="{BB962C8B-B14F-4D97-AF65-F5344CB8AC3E}">
        <p14:creationId xmlns:p14="http://schemas.microsoft.com/office/powerpoint/2010/main" val="54500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C6769-4744-4DD3-BD29-6745E6A1B00A}"/>
              </a:ext>
            </a:extLst>
          </p:cNvPr>
          <p:cNvSpPr>
            <a:spLocks noGrp="1"/>
          </p:cNvSpPr>
          <p:nvPr>
            <p:ph type="title"/>
          </p:nvPr>
        </p:nvSpPr>
        <p:spPr>
          <a:xfrm>
            <a:off x="695325" y="2846603"/>
            <a:ext cx="8690413" cy="2852737"/>
          </a:xfrm>
        </p:spPr>
        <p:txBody>
          <a:bodyPr/>
          <a:lstStyle/>
          <a:p>
            <a:r>
              <a:rPr lang="de-DE" dirty="0"/>
              <a:t>Ausblick und Check-out</a:t>
            </a:r>
          </a:p>
        </p:txBody>
      </p:sp>
      <p:sp>
        <p:nvSpPr>
          <p:cNvPr id="3" name="Textplatzhalter 2">
            <a:extLst>
              <a:ext uri="{FF2B5EF4-FFF2-40B4-BE49-F238E27FC236}">
                <a16:creationId xmlns:a16="http://schemas.microsoft.com/office/drawing/2014/main" id="{F3486DF1-9448-4753-901C-A4402218D692}"/>
              </a:ext>
            </a:extLst>
          </p:cNvPr>
          <p:cNvSpPr>
            <a:spLocks noGrp="1"/>
          </p:cNvSpPr>
          <p:nvPr>
            <p:ph type="body" sz="quarter" idx="13"/>
          </p:nvPr>
        </p:nvSpPr>
        <p:spPr/>
        <p:txBody>
          <a:bodyPr/>
          <a:lstStyle/>
          <a:p>
            <a:r>
              <a:rPr lang="de-DE" dirty="0"/>
              <a:t>05</a:t>
            </a:r>
          </a:p>
        </p:txBody>
      </p:sp>
      <p:sp>
        <p:nvSpPr>
          <p:cNvPr id="4" name="Datumsplatzhalter 3">
            <a:extLst>
              <a:ext uri="{FF2B5EF4-FFF2-40B4-BE49-F238E27FC236}">
                <a16:creationId xmlns:a16="http://schemas.microsoft.com/office/drawing/2014/main" id="{2DA82A76-1735-4EAF-8E26-26FF3551DA5C}"/>
              </a:ext>
            </a:extLst>
          </p:cNvPr>
          <p:cNvSpPr>
            <a:spLocks noGrp="1"/>
          </p:cNvSpPr>
          <p:nvPr>
            <p:ph type="dt" sz="half" idx="14"/>
          </p:nvPr>
        </p:nvSpPr>
        <p:spPr/>
        <p:txBody>
          <a:bodyPr/>
          <a:lstStyle/>
          <a:p>
            <a:fld id="{962E2233-BC02-4692-A2EE-F8906B800895}" type="datetime1">
              <a:rPr lang="de-DE" smtClean="0"/>
              <a:t>08.08.2025</a:t>
            </a:fld>
            <a:endParaRPr lang="de-DE" dirty="0"/>
          </a:p>
        </p:txBody>
      </p:sp>
      <p:sp>
        <p:nvSpPr>
          <p:cNvPr id="5" name="Fußzeilenplatzhalter 4">
            <a:extLst>
              <a:ext uri="{FF2B5EF4-FFF2-40B4-BE49-F238E27FC236}">
                <a16:creationId xmlns:a16="http://schemas.microsoft.com/office/drawing/2014/main" id="{A06090C3-2933-41AB-A5EF-69ECFCC29843}"/>
              </a:ext>
            </a:extLst>
          </p:cNvPr>
          <p:cNvSpPr>
            <a:spLocks noGrp="1"/>
          </p:cNvSpPr>
          <p:nvPr>
            <p:ph type="ftr" sz="quarter" idx="15"/>
          </p:nvPr>
        </p:nvSpPr>
        <p:spPr>
          <a:xfrm>
            <a:off x="4072128" y="6323366"/>
            <a:ext cx="3596668" cy="244830"/>
          </a:xfrm>
          <a:prstGeom prst="rect">
            <a:avLst/>
          </a:prstGeom>
        </p:spPr>
        <p:txBody>
          <a:bodyPr vert="horz" lIns="0" tIns="0" rIns="0" bIns="0" rtlCol="0" anchor="ctr" anchorCtr="0"/>
          <a:lstStyle>
            <a:defPPr>
              <a:defRPr lang="de-DE"/>
            </a:defPPr>
            <a:lvl1pPr marL="0" algn="l" defTabSz="914400" rtl="0" eaLnBrk="1" latinLnBrk="0" hangingPunct="1">
              <a:defRPr sz="1050" b="0" i="0" kern="1200">
                <a:solidFill>
                  <a:schemeClr val="bg1"/>
                </a:solidFill>
                <a:latin typeface="Albert Sans"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latin typeface="Arial" panose="020B0604020202020204" pitchFamily="34" charset="0"/>
                <a:cs typeface="Arial" panose="020B0604020202020204" pitchFamily="34" charset="0"/>
              </a:rPr>
              <a:t>Institut / Lehrstuhl / Dezernat </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5044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D89850F-1B00-43E0-896F-60EFDC804786}"/>
              </a:ext>
            </a:extLst>
          </p:cNvPr>
          <p:cNvSpPr>
            <a:spLocks noGrp="1"/>
          </p:cNvSpPr>
          <p:nvPr>
            <p:ph sz="half" idx="1"/>
          </p:nvPr>
        </p:nvSpPr>
        <p:spPr>
          <a:xfrm>
            <a:off x="686304" y="1052290"/>
            <a:ext cx="10954833" cy="4948460"/>
          </a:xfrm>
        </p:spPr>
        <p:txBody>
          <a:bodyPr/>
          <a:lstStyle/>
          <a:p>
            <a:pPr marL="0" indent="0">
              <a:spcAft>
                <a:spcPts val="0"/>
              </a:spcAft>
              <a:buNone/>
            </a:pPr>
            <a:r>
              <a:rPr lang="de-DE" b="1" dirty="0"/>
              <a:t>Nachbereitende Aufgabe: </a:t>
            </a:r>
          </a:p>
          <a:p>
            <a:pPr marL="0" indent="0">
              <a:spcAft>
                <a:spcPts val="0"/>
              </a:spcAft>
              <a:buNone/>
            </a:pPr>
            <a:r>
              <a:rPr lang="de-DE" dirty="0"/>
              <a:t>Welche Chancen und Herausforderungen bietet Ihr Wahlthema in Bezug auf die Kernaufgabe des Beurteilens? Wie wohl/ sicher fühlen Sie sich als angehende Lehrkraft im Rahmen Ihres Wahlthemas, Schüler*innen beurteilen zu müssen? </a:t>
            </a:r>
          </a:p>
          <a:p>
            <a:pPr marL="0" indent="0">
              <a:spcAft>
                <a:spcPts val="0"/>
              </a:spcAft>
              <a:buNone/>
            </a:pPr>
            <a:endParaRPr lang="de-DE" dirty="0"/>
          </a:p>
          <a:p>
            <a:pPr marL="0" indent="0">
              <a:spcAft>
                <a:spcPts val="0"/>
              </a:spcAft>
              <a:buNone/>
            </a:pPr>
            <a:endParaRPr lang="de-DE" dirty="0"/>
          </a:p>
          <a:p>
            <a:pPr marL="0" indent="0">
              <a:spcAft>
                <a:spcPts val="0"/>
              </a:spcAft>
              <a:buNone/>
            </a:pPr>
            <a:r>
              <a:rPr lang="de-DE" dirty="0">
                <a:sym typeface="Wingdings" panose="05000000000000000000" pitchFamily="2" charset="2"/>
              </a:rPr>
              <a:t>	 </a:t>
            </a:r>
            <a:r>
              <a:rPr lang="de-DE" dirty="0"/>
              <a:t>Weiterarbeit am Portfolio, v.a. Ergänzung der Aufgabe „Kernaufgaben von Lehrer*innen“</a:t>
            </a:r>
          </a:p>
          <a:p>
            <a:pPr marL="0" indent="0">
              <a:spcAft>
                <a:spcPts val="0"/>
              </a:spcAft>
              <a:buNone/>
            </a:pPr>
            <a:endParaRPr lang="de-DE" dirty="0"/>
          </a:p>
          <a:p>
            <a:pPr marL="0" indent="0">
              <a:spcAft>
                <a:spcPts val="0"/>
              </a:spcAft>
              <a:buNone/>
            </a:pPr>
            <a:endParaRPr lang="de-DE" dirty="0"/>
          </a:p>
          <a:p>
            <a:pPr marL="0" indent="0" algn="ctr">
              <a:spcAft>
                <a:spcPts val="0"/>
              </a:spcAft>
              <a:buNone/>
            </a:pPr>
            <a:r>
              <a:rPr lang="de-DE" sz="2000" dirty="0"/>
              <a:t>Schwerpunkt der nächsten Sitzung</a:t>
            </a:r>
            <a:r>
              <a:rPr lang="de-DE" sz="2000" b="1" dirty="0"/>
              <a:t> am </a:t>
            </a:r>
            <a:r>
              <a:rPr lang="de-DE" sz="2000" b="1" dirty="0">
                <a:solidFill>
                  <a:srgbClr val="FF0000"/>
                </a:solidFill>
              </a:rPr>
              <a:t>XX.XX</a:t>
            </a:r>
            <a:r>
              <a:rPr lang="de-DE" sz="2000" b="1" dirty="0"/>
              <a:t>: </a:t>
            </a:r>
            <a:r>
              <a:rPr lang="de-DE" sz="2000" dirty="0"/>
              <a:t>Innovieren – Lehrerinnen und Lehrer entwickeln ihre Kompetenzen ständig weiter.</a:t>
            </a:r>
          </a:p>
          <a:p>
            <a:pPr marL="0" indent="0" algn="ctr">
              <a:spcAft>
                <a:spcPts val="0"/>
              </a:spcAft>
              <a:buNone/>
            </a:pPr>
            <a:endParaRPr lang="de-DE" sz="2000" b="1" dirty="0"/>
          </a:p>
          <a:p>
            <a:pPr marL="0" indent="0">
              <a:spcAft>
                <a:spcPts val="0"/>
              </a:spcAft>
              <a:buNone/>
            </a:pPr>
            <a:r>
              <a:rPr lang="de-DE" sz="2000" b="1" dirty="0"/>
              <a:t>Vorbereitende Aufgabe für die nächste Sitzung:</a:t>
            </a:r>
          </a:p>
          <a:p>
            <a:pPr marL="0" indent="0">
              <a:spcAft>
                <a:spcPts val="0"/>
              </a:spcAft>
              <a:buNone/>
            </a:pPr>
            <a:r>
              <a:rPr lang="de-DE" dirty="0"/>
              <a:t>Lesen Sie den Artikel über die Schulpreisträgerschule 2024 in Köln: </a:t>
            </a:r>
            <a:r>
              <a:rPr lang="de-DE" dirty="0">
                <a:solidFill>
                  <a:schemeClr val="accent2">
                    <a:lumMod val="75000"/>
                  </a:schemeClr>
                </a:solidFill>
                <a:hlinkClick r:id="rId3">
                  <a:extLst>
                    <a:ext uri="{A12FA001-AC4F-418D-AE19-62706E023703}">
                      <ahyp:hlinkClr xmlns:ahyp="http://schemas.microsoft.com/office/drawing/2018/hyperlinkcolor" val="tx"/>
                    </a:ext>
                  </a:extLst>
                </a:hlinkClick>
              </a:rPr>
              <a:t>https://deutsches-schulportal.de/unterricht/deutscher-schulpreis-2024-joseph-dumont-berufskolleg/</a:t>
            </a:r>
            <a:r>
              <a:rPr lang="de-DE" dirty="0">
                <a:solidFill>
                  <a:schemeClr val="accent2">
                    <a:lumMod val="75000"/>
                  </a:schemeClr>
                </a:solidFill>
              </a:rPr>
              <a:t> </a:t>
            </a:r>
          </a:p>
          <a:p>
            <a:pPr marL="0" indent="0">
              <a:spcAft>
                <a:spcPts val="0"/>
              </a:spcAft>
              <a:buNone/>
            </a:pPr>
            <a:r>
              <a:rPr lang="de-DE" dirty="0"/>
              <a:t>Sehen Sie sich den Film über die Schulpreisträgerschule 2024 – Siebengebirgsschule in Bonn an:</a:t>
            </a:r>
          </a:p>
          <a:p>
            <a:pPr marL="0" indent="0">
              <a:spcAft>
                <a:spcPts val="0"/>
              </a:spcAft>
              <a:buNone/>
            </a:pPr>
            <a:r>
              <a:rPr lang="de-DE" dirty="0">
                <a:solidFill>
                  <a:schemeClr val="accent2">
                    <a:lumMod val="75000"/>
                  </a:schemeClr>
                </a:solidFill>
                <a:hlinkClick r:id="rId4">
                  <a:extLst>
                    <a:ext uri="{A12FA001-AC4F-418D-AE19-62706E023703}">
                      <ahyp:hlinkClr xmlns:ahyp="http://schemas.microsoft.com/office/drawing/2018/hyperlinkcolor" val="tx"/>
                    </a:ext>
                  </a:extLst>
                </a:hlinkClick>
              </a:rPr>
              <a:t>https://www.youtube.com/watch?v=xbSateFUAiQ</a:t>
            </a:r>
            <a:endParaRPr lang="de-DE" dirty="0">
              <a:solidFill>
                <a:schemeClr val="accent2">
                  <a:lumMod val="75000"/>
                </a:schemeClr>
              </a:solidFill>
            </a:endParaRPr>
          </a:p>
          <a:p>
            <a:pPr marL="0" indent="0">
              <a:spcAft>
                <a:spcPts val="0"/>
              </a:spcAft>
              <a:buNone/>
            </a:pPr>
            <a:endParaRPr lang="de-DE" dirty="0"/>
          </a:p>
        </p:txBody>
      </p:sp>
      <p:sp>
        <p:nvSpPr>
          <p:cNvPr id="3" name="Titel 2">
            <a:extLst>
              <a:ext uri="{FF2B5EF4-FFF2-40B4-BE49-F238E27FC236}">
                <a16:creationId xmlns:a16="http://schemas.microsoft.com/office/drawing/2014/main" id="{8C35D588-A3AC-47CB-A542-E0C0839FADBC}"/>
              </a:ext>
            </a:extLst>
          </p:cNvPr>
          <p:cNvSpPr>
            <a:spLocks noGrp="1"/>
          </p:cNvSpPr>
          <p:nvPr>
            <p:ph type="title"/>
          </p:nvPr>
        </p:nvSpPr>
        <p:spPr/>
        <p:txBody>
          <a:bodyPr/>
          <a:lstStyle/>
          <a:p>
            <a:r>
              <a:rPr lang="de-DE" dirty="0"/>
              <a:t>5. Ausblick</a:t>
            </a:r>
          </a:p>
        </p:txBody>
      </p:sp>
      <p:sp>
        <p:nvSpPr>
          <p:cNvPr id="4" name="Datumsplatzhalter 3">
            <a:extLst>
              <a:ext uri="{FF2B5EF4-FFF2-40B4-BE49-F238E27FC236}">
                <a16:creationId xmlns:a16="http://schemas.microsoft.com/office/drawing/2014/main" id="{899CA517-6AC4-498A-AFA9-5D9F9C7EC647}"/>
              </a:ext>
            </a:extLst>
          </p:cNvPr>
          <p:cNvSpPr>
            <a:spLocks noGrp="1"/>
          </p:cNvSpPr>
          <p:nvPr>
            <p:ph type="dt" sz="half" idx="10"/>
          </p:nvPr>
        </p:nvSpPr>
        <p:spPr/>
        <p:txBody>
          <a:bodyPr/>
          <a:lstStyle/>
          <a:p>
            <a:fld id="{85D87A2C-633B-4F9B-B395-7A4263E5FC92}" type="datetime1">
              <a:rPr lang="de-DE" smtClean="0"/>
              <a:pPr/>
              <a:t>08.08.2025</a:t>
            </a:fld>
            <a:endParaRPr lang="de-DE" dirty="0"/>
          </a:p>
        </p:txBody>
      </p:sp>
      <p:pic>
        <p:nvPicPr>
          <p:cNvPr id="6" name="Grafik 5">
            <a:extLst>
              <a:ext uri="{FF2B5EF4-FFF2-40B4-BE49-F238E27FC236}">
                <a16:creationId xmlns:a16="http://schemas.microsoft.com/office/drawing/2014/main" id="{21E9FD3D-9676-C1BE-B7C8-A734EF261BE6}"/>
              </a:ext>
            </a:extLst>
          </p:cNvPr>
          <p:cNvPicPr>
            <a:picLocks noChangeAspect="1"/>
          </p:cNvPicPr>
          <p:nvPr/>
        </p:nvPicPr>
        <p:blipFill>
          <a:blip r:embed="rId5"/>
          <a:stretch>
            <a:fillRect/>
          </a:stretch>
        </p:blipFill>
        <p:spPr>
          <a:xfrm>
            <a:off x="550863" y="2213369"/>
            <a:ext cx="1111067" cy="1102179"/>
          </a:xfrm>
          <a:prstGeom prst="rect">
            <a:avLst/>
          </a:prstGeom>
        </p:spPr>
      </p:pic>
    </p:spTree>
    <p:extLst>
      <p:ext uri="{BB962C8B-B14F-4D97-AF65-F5344CB8AC3E}">
        <p14:creationId xmlns:p14="http://schemas.microsoft.com/office/powerpoint/2010/main" val="225342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ACF5FCE-D126-4E6D-A9EE-0A6EF2EAA282}"/>
              </a:ext>
            </a:extLst>
          </p:cNvPr>
          <p:cNvSpPr>
            <a:spLocks noGrp="1"/>
          </p:cNvSpPr>
          <p:nvPr>
            <p:ph sz="half" idx="1"/>
          </p:nvPr>
        </p:nvSpPr>
        <p:spPr>
          <a:xfrm>
            <a:off x="1165216" y="3937760"/>
            <a:ext cx="9296192" cy="595357"/>
          </a:xfrm>
        </p:spPr>
        <p:txBody>
          <a:bodyPr/>
          <a:lstStyle/>
          <a:p>
            <a:pPr marL="0" indent="0">
              <a:buNone/>
              <a:defRPr/>
            </a:pPr>
            <a:r>
              <a:rPr lang="de-DE" sz="2400" dirty="0"/>
              <a:t>Das hat mich heute überrascht – damit hätte ich nicht gerechnet!</a:t>
            </a:r>
          </a:p>
          <a:p>
            <a:pPr>
              <a:defRPr/>
            </a:pPr>
            <a:endParaRPr lang="de-DE" sz="2400" dirty="0"/>
          </a:p>
          <a:p>
            <a:pPr>
              <a:defRPr/>
            </a:pPr>
            <a:endParaRPr lang="de-DE" sz="2400" dirty="0"/>
          </a:p>
        </p:txBody>
      </p:sp>
      <p:sp>
        <p:nvSpPr>
          <p:cNvPr id="3" name="Titel 2">
            <a:extLst>
              <a:ext uri="{FF2B5EF4-FFF2-40B4-BE49-F238E27FC236}">
                <a16:creationId xmlns:a16="http://schemas.microsoft.com/office/drawing/2014/main" id="{EA18B208-451B-4619-893D-E206392B6EBF}"/>
              </a:ext>
            </a:extLst>
          </p:cNvPr>
          <p:cNvSpPr>
            <a:spLocks noGrp="1"/>
          </p:cNvSpPr>
          <p:nvPr>
            <p:ph type="title"/>
          </p:nvPr>
        </p:nvSpPr>
        <p:spPr>
          <a:xfrm>
            <a:off x="987880" y="821668"/>
            <a:ext cx="4889522" cy="595356"/>
          </a:xfrm>
        </p:spPr>
        <p:txBody>
          <a:bodyPr/>
          <a:lstStyle/>
          <a:p>
            <a:r>
              <a:rPr lang="de-DE" dirty="0"/>
              <a:t>5. Check-Out</a:t>
            </a:r>
          </a:p>
        </p:txBody>
      </p:sp>
      <p:sp>
        <p:nvSpPr>
          <p:cNvPr id="4" name="Datumsplatzhalter 3">
            <a:extLst>
              <a:ext uri="{FF2B5EF4-FFF2-40B4-BE49-F238E27FC236}">
                <a16:creationId xmlns:a16="http://schemas.microsoft.com/office/drawing/2014/main" id="{435D1F93-6343-4CFF-8B41-D82893550A15}"/>
              </a:ext>
            </a:extLst>
          </p:cNvPr>
          <p:cNvSpPr>
            <a:spLocks noGrp="1"/>
          </p:cNvSpPr>
          <p:nvPr>
            <p:ph type="dt" sz="half" idx="10"/>
          </p:nvPr>
        </p:nvSpPr>
        <p:spPr/>
        <p:txBody>
          <a:bodyPr/>
          <a:lstStyle/>
          <a:p>
            <a:fld id="{85D87A2C-633B-4F9B-B395-7A4263E5FC92}" type="datetime1">
              <a:rPr lang="de-DE" smtClean="0"/>
              <a:pPr/>
              <a:t>08.08.2025</a:t>
            </a:fld>
            <a:endParaRPr lang="de-DE" dirty="0"/>
          </a:p>
        </p:txBody>
      </p:sp>
      <p:sp>
        <p:nvSpPr>
          <p:cNvPr id="5" name="Fußzeilenplatzhalter 4">
            <a:extLst>
              <a:ext uri="{FF2B5EF4-FFF2-40B4-BE49-F238E27FC236}">
                <a16:creationId xmlns:a16="http://schemas.microsoft.com/office/drawing/2014/main" id="{D915E069-8312-4F07-862C-87260D892A24}"/>
              </a:ext>
            </a:extLst>
          </p:cNvPr>
          <p:cNvSpPr>
            <a:spLocks noGrp="1"/>
          </p:cNvSpPr>
          <p:nvPr>
            <p:ph type="ftr" sz="quarter" idx="11"/>
          </p:nvPr>
        </p:nvSpPr>
        <p:spPr bwMode="auto">
          <a:xfrm>
            <a:off x="4072128" y="6323366"/>
            <a:ext cx="3596668" cy="244830"/>
          </a:xfrm>
          <a:prstGeom prst="rect">
            <a:avLst/>
          </a:prstGeom>
        </p:spPr>
        <p:txBody>
          <a:bodyPr vert="horz" lIns="0" tIns="0" rIns="0" bIns="0" rtlCol="0" anchor="ctr" anchorCtr="0"/>
          <a:lstStyle>
            <a:defPPr>
              <a:defRPr lang="de-DE"/>
            </a:defPPr>
            <a:lvl1pPr marL="0" algn="l" defTabSz="914400">
              <a:defRPr sz="1050" b="0" i="0">
                <a:solidFill>
                  <a:schemeClr val="bg2"/>
                </a:solidFill>
                <a:latin typeface="Arial"/>
                <a:ea typeface="+mn-ea"/>
                <a:cs typeface="Arial"/>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r>
              <a:rPr lang="de-DE">
                <a:latin typeface="Arial" panose="020B0604020202020204" pitchFamily="34" charset="0"/>
                <a:cs typeface="Arial" panose="020B0604020202020204" pitchFamily="34" charset="0"/>
              </a:rPr>
              <a:t>Institut / Lehrstuhl / Dezernat </a:t>
            </a:r>
            <a:endParaRPr lang="de-DE" dirty="0">
              <a:latin typeface="Arial" panose="020B0604020202020204" pitchFamily="34" charset="0"/>
              <a:cs typeface="Arial" panose="020B0604020202020204" pitchFamily="34" charset="0"/>
            </a:endParaRPr>
          </a:p>
        </p:txBody>
      </p:sp>
      <p:grpSp>
        <p:nvGrpSpPr>
          <p:cNvPr id="7" name="Gruppieren 6">
            <a:extLst>
              <a:ext uri="{FF2B5EF4-FFF2-40B4-BE49-F238E27FC236}">
                <a16:creationId xmlns:a16="http://schemas.microsoft.com/office/drawing/2014/main" id="{65CBAECB-45C0-8F29-924A-AB5DBAE66303}"/>
              </a:ext>
            </a:extLst>
          </p:cNvPr>
          <p:cNvGrpSpPr/>
          <p:nvPr/>
        </p:nvGrpSpPr>
        <p:grpSpPr>
          <a:xfrm>
            <a:off x="6625090" y="1067548"/>
            <a:ext cx="4247047" cy="2217961"/>
            <a:chOff x="7073048" y="593731"/>
            <a:chExt cx="4247047" cy="2217961"/>
          </a:xfrm>
        </p:grpSpPr>
        <p:pic>
          <p:nvPicPr>
            <p:cNvPr id="1026" name="Picture 2" descr="Offene Tür - Kostenlose Vektor-Clipart-Bilder auf creazilla.com">
              <a:extLst>
                <a:ext uri="{FF2B5EF4-FFF2-40B4-BE49-F238E27FC236}">
                  <a16:creationId xmlns:a16="http://schemas.microsoft.com/office/drawing/2014/main" id="{805FC0DB-310D-72AB-D358-8A6304D3A1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35197">
              <a:off x="7073048" y="593731"/>
              <a:ext cx="2204469" cy="2033591"/>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8C1F8520-73F2-09D6-18AE-FAA4C00963D2}"/>
                </a:ext>
              </a:extLst>
            </p:cNvPr>
            <p:cNvSpPr txBox="1"/>
            <p:nvPr/>
          </p:nvSpPr>
          <p:spPr>
            <a:xfrm rot="617942">
              <a:off x="9161873" y="2350027"/>
              <a:ext cx="2158222" cy="461665"/>
            </a:xfrm>
            <a:prstGeom prst="rect">
              <a:avLst/>
            </a:prstGeom>
            <a:noFill/>
          </p:spPr>
          <p:txBody>
            <a:bodyPr wrap="square" rtlCol="0">
              <a:spAutoFit/>
            </a:bodyPr>
            <a:lstStyle/>
            <a:p>
              <a:r>
                <a:rPr lang="de-DE" sz="800" dirty="0">
                  <a:latin typeface="Arial" panose="020B0604020202020204" pitchFamily="34" charset="0"/>
                  <a:cs typeface="Arial" panose="020B0604020202020204" pitchFamily="34" charset="0"/>
                </a:rPr>
                <a:t>  Quelle: https://creazilla.com/de/media/clipart/34626/offene-tur</a:t>
              </a:r>
            </a:p>
          </p:txBody>
        </p:sp>
      </p:grpSp>
    </p:spTree>
    <p:extLst>
      <p:ext uri="{BB962C8B-B14F-4D97-AF65-F5344CB8AC3E}">
        <p14:creationId xmlns:p14="http://schemas.microsoft.com/office/powerpoint/2010/main" val="1295895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Text, Screenshot, Cartoon, Design enthält.&#10;&#10;Automatisch generierte Beschreibung">
            <a:extLst>
              <a:ext uri="{FF2B5EF4-FFF2-40B4-BE49-F238E27FC236}">
                <a16:creationId xmlns:a16="http://schemas.microsoft.com/office/drawing/2014/main" id="{CE28CC77-DEA4-5DD2-2FCE-67696758908A}"/>
              </a:ext>
            </a:extLst>
          </p:cNvPr>
          <p:cNvPicPr>
            <a:picLocks noChangeAspect="1"/>
          </p:cNvPicPr>
          <p:nvPr/>
        </p:nvPicPr>
        <p:blipFill>
          <a:blip r:embed="rId3"/>
          <a:stretch>
            <a:fillRect/>
          </a:stretch>
        </p:blipFill>
        <p:spPr>
          <a:xfrm>
            <a:off x="4685003" y="1043555"/>
            <a:ext cx="6104368" cy="5524641"/>
          </a:xfrm>
          <a:prstGeom prst="rect">
            <a:avLst/>
          </a:prstGeom>
        </p:spPr>
      </p:pic>
      <p:sp>
        <p:nvSpPr>
          <p:cNvPr id="2" name="Inhaltsplatzhalter 1">
            <a:extLst>
              <a:ext uri="{FF2B5EF4-FFF2-40B4-BE49-F238E27FC236}">
                <a16:creationId xmlns:a16="http://schemas.microsoft.com/office/drawing/2014/main" id="{FD0B9B0A-AB61-4CDD-8199-4EEBA87F438F}"/>
              </a:ext>
            </a:extLst>
          </p:cNvPr>
          <p:cNvSpPr>
            <a:spLocks noGrp="1"/>
          </p:cNvSpPr>
          <p:nvPr>
            <p:ph sz="half" idx="1"/>
          </p:nvPr>
        </p:nvSpPr>
        <p:spPr>
          <a:xfrm>
            <a:off x="444565" y="2775592"/>
            <a:ext cx="4119067" cy="1392548"/>
          </a:xfrm>
        </p:spPr>
        <p:txBody>
          <a:bodyPr/>
          <a:lstStyle/>
          <a:p>
            <a:pPr marL="0" indent="0">
              <a:buNone/>
            </a:pPr>
            <a:r>
              <a:rPr lang="de-DE" dirty="0">
                <a:hlinkClick r:id="rId4"/>
              </a:rPr>
              <a:t>https://zfl-lernen.de/online-kurs/praxisphasentransparenz/eop-digitaler-begleitkurs/</a:t>
            </a:r>
            <a:r>
              <a:rPr lang="de-DE" dirty="0"/>
              <a:t> </a:t>
            </a:r>
          </a:p>
        </p:txBody>
      </p:sp>
      <p:sp>
        <p:nvSpPr>
          <p:cNvPr id="3" name="Titel 2">
            <a:extLst>
              <a:ext uri="{FF2B5EF4-FFF2-40B4-BE49-F238E27FC236}">
                <a16:creationId xmlns:a16="http://schemas.microsoft.com/office/drawing/2014/main" id="{FBD0E5D2-ADEF-4491-8BC3-AF7A45B9197C}"/>
              </a:ext>
            </a:extLst>
          </p:cNvPr>
          <p:cNvSpPr>
            <a:spLocks noGrp="1"/>
          </p:cNvSpPr>
          <p:nvPr>
            <p:ph type="title"/>
          </p:nvPr>
        </p:nvSpPr>
        <p:spPr/>
        <p:txBody>
          <a:bodyPr/>
          <a:lstStyle/>
          <a:p>
            <a:r>
              <a:rPr lang="de-DE" dirty="0">
                <a:cs typeface="Arial" panose="020B0604020202020204" pitchFamily="34" charset="0"/>
              </a:rPr>
              <a:t>Der EOP Begleitkurs digital: Alle Informationen auf einen Blick</a:t>
            </a:r>
          </a:p>
        </p:txBody>
      </p:sp>
      <p:sp>
        <p:nvSpPr>
          <p:cNvPr id="4" name="Datumsplatzhalter 3">
            <a:extLst>
              <a:ext uri="{FF2B5EF4-FFF2-40B4-BE49-F238E27FC236}">
                <a16:creationId xmlns:a16="http://schemas.microsoft.com/office/drawing/2014/main" id="{5E3995E9-0D11-46F7-A025-C6CC18F9BDFE}"/>
              </a:ext>
            </a:extLst>
          </p:cNvPr>
          <p:cNvSpPr>
            <a:spLocks noGrp="1"/>
          </p:cNvSpPr>
          <p:nvPr>
            <p:ph type="dt" sz="half" idx="10"/>
          </p:nvPr>
        </p:nvSpPr>
        <p:spPr/>
        <p:txBody>
          <a:bodyPr/>
          <a:lstStyle/>
          <a:p>
            <a:fld id="{85D87A2C-633B-4F9B-B395-7A4263E5FC92}" type="datetime1">
              <a:rPr lang="de-DE" smtClean="0">
                <a:cs typeface="Arial" panose="020B0604020202020204" pitchFamily="34" charset="0"/>
              </a:rPr>
              <a:t>08.08.2025</a:t>
            </a:fld>
            <a:endParaRPr lang="de-DE" dirty="0">
              <a:cs typeface="Arial" panose="020B0604020202020204" pitchFamily="34" charset="0"/>
            </a:endParaRPr>
          </a:p>
        </p:txBody>
      </p:sp>
      <p:sp>
        <p:nvSpPr>
          <p:cNvPr id="6" name="Ellipse 5">
            <a:extLst>
              <a:ext uri="{FF2B5EF4-FFF2-40B4-BE49-F238E27FC236}">
                <a16:creationId xmlns:a16="http://schemas.microsoft.com/office/drawing/2014/main" id="{78AB05E8-516E-7497-09AA-02D91A621901}"/>
              </a:ext>
            </a:extLst>
          </p:cNvPr>
          <p:cNvSpPr/>
          <p:nvPr/>
        </p:nvSpPr>
        <p:spPr>
          <a:xfrm>
            <a:off x="9277777" y="3870211"/>
            <a:ext cx="896827" cy="940242"/>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defPPr>
              <a:defRPr lang="de-D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de-DE"/>
          </a:p>
        </p:txBody>
      </p:sp>
    </p:spTree>
    <p:extLst>
      <p:ext uri="{BB962C8B-B14F-4D97-AF65-F5344CB8AC3E}">
        <p14:creationId xmlns:p14="http://schemas.microsoft.com/office/powerpoint/2010/main" val="25308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C6769-4744-4DD3-BD29-6745E6A1B00A}"/>
              </a:ext>
            </a:extLst>
          </p:cNvPr>
          <p:cNvSpPr>
            <a:spLocks noGrp="1"/>
          </p:cNvSpPr>
          <p:nvPr>
            <p:ph type="title"/>
          </p:nvPr>
        </p:nvSpPr>
        <p:spPr>
          <a:xfrm>
            <a:off x="695325" y="2846603"/>
            <a:ext cx="8690413" cy="2852737"/>
          </a:xfrm>
        </p:spPr>
        <p:txBody>
          <a:bodyPr/>
          <a:lstStyle/>
          <a:p>
            <a:r>
              <a:rPr lang="de-DE" dirty="0"/>
              <a:t>Check-in</a:t>
            </a:r>
          </a:p>
        </p:txBody>
      </p:sp>
      <p:sp>
        <p:nvSpPr>
          <p:cNvPr id="3" name="Textplatzhalter 2">
            <a:extLst>
              <a:ext uri="{FF2B5EF4-FFF2-40B4-BE49-F238E27FC236}">
                <a16:creationId xmlns:a16="http://schemas.microsoft.com/office/drawing/2014/main" id="{F3486DF1-9448-4753-901C-A4402218D692}"/>
              </a:ext>
            </a:extLst>
          </p:cNvPr>
          <p:cNvSpPr>
            <a:spLocks noGrp="1"/>
          </p:cNvSpPr>
          <p:nvPr>
            <p:ph type="body" sz="quarter" idx="13"/>
          </p:nvPr>
        </p:nvSpPr>
        <p:spPr/>
        <p:txBody>
          <a:bodyPr/>
          <a:lstStyle/>
          <a:p>
            <a:r>
              <a:rPr lang="de-DE" dirty="0"/>
              <a:t>01</a:t>
            </a:r>
          </a:p>
        </p:txBody>
      </p:sp>
      <p:sp>
        <p:nvSpPr>
          <p:cNvPr id="4" name="Datumsplatzhalter 3">
            <a:extLst>
              <a:ext uri="{FF2B5EF4-FFF2-40B4-BE49-F238E27FC236}">
                <a16:creationId xmlns:a16="http://schemas.microsoft.com/office/drawing/2014/main" id="{2DA82A76-1735-4EAF-8E26-26FF3551DA5C}"/>
              </a:ext>
            </a:extLst>
          </p:cNvPr>
          <p:cNvSpPr>
            <a:spLocks noGrp="1"/>
          </p:cNvSpPr>
          <p:nvPr>
            <p:ph type="dt" sz="half" idx="14"/>
          </p:nvPr>
        </p:nvSpPr>
        <p:spPr/>
        <p:txBody>
          <a:bodyPr/>
          <a:lstStyle/>
          <a:p>
            <a:fld id="{962E2233-BC02-4692-A2EE-F8906B800895}" type="datetime1">
              <a:rPr lang="de-DE" smtClean="0"/>
              <a:t>08.08.2025</a:t>
            </a:fld>
            <a:endParaRPr lang="de-DE" dirty="0"/>
          </a:p>
        </p:txBody>
      </p:sp>
      <p:sp>
        <p:nvSpPr>
          <p:cNvPr id="5" name="Fußzeilenplatzhalter 4">
            <a:extLst>
              <a:ext uri="{FF2B5EF4-FFF2-40B4-BE49-F238E27FC236}">
                <a16:creationId xmlns:a16="http://schemas.microsoft.com/office/drawing/2014/main" id="{A06090C3-2933-41AB-A5EF-69ECFCC29843}"/>
              </a:ext>
            </a:extLst>
          </p:cNvPr>
          <p:cNvSpPr>
            <a:spLocks noGrp="1"/>
          </p:cNvSpPr>
          <p:nvPr>
            <p:ph type="ftr" sz="quarter" idx="15"/>
          </p:nvPr>
        </p:nvSpPr>
        <p:spPr>
          <a:xfrm>
            <a:off x="4072128" y="6323366"/>
            <a:ext cx="3596668" cy="244830"/>
          </a:xfrm>
          <a:prstGeom prst="rect">
            <a:avLst/>
          </a:prstGeom>
        </p:spPr>
        <p:txBody>
          <a:bodyPr vert="horz" lIns="0" tIns="0" rIns="0" bIns="0" rtlCol="0" anchor="ctr" anchorCtr="0"/>
          <a:lstStyle>
            <a:defPPr>
              <a:defRPr lang="de-DE"/>
            </a:defPPr>
            <a:lvl1pPr marL="0" algn="l" defTabSz="914400" rtl="0" eaLnBrk="1" latinLnBrk="0" hangingPunct="1">
              <a:defRPr sz="1050" b="0" i="0" kern="1200">
                <a:solidFill>
                  <a:schemeClr val="bg1"/>
                </a:solidFill>
                <a:latin typeface="Albert Sans"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latin typeface="Arial" panose="020B0604020202020204" pitchFamily="34" charset="0"/>
                <a:cs typeface="Arial" panose="020B0604020202020204" pitchFamily="34" charset="0"/>
              </a:rPr>
              <a:t>Institut / Lehrstuhl / Dezernat </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8080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nhaltsplatzhalter 12">
            <a:extLst>
              <a:ext uri="{FF2B5EF4-FFF2-40B4-BE49-F238E27FC236}">
                <a16:creationId xmlns:a16="http://schemas.microsoft.com/office/drawing/2014/main" id="{9728CD29-2C99-465E-AACA-0AA0B2BBBDF9}"/>
              </a:ext>
            </a:extLst>
          </p:cNvPr>
          <p:cNvSpPr>
            <a:spLocks noGrp="1"/>
          </p:cNvSpPr>
          <p:nvPr>
            <p:ph sz="half" idx="4294967295"/>
          </p:nvPr>
        </p:nvSpPr>
        <p:spPr>
          <a:xfrm>
            <a:off x="659545" y="1390477"/>
            <a:ext cx="2506861" cy="4167393"/>
          </a:xfrm>
        </p:spPr>
        <p:txBody>
          <a:bodyPr>
            <a:normAutofit/>
          </a:bodyPr>
          <a:lstStyle/>
          <a:p>
            <a:pPr marL="0" indent="0">
              <a:buNone/>
            </a:pPr>
            <a:r>
              <a:rPr lang="de-DE" sz="2000" dirty="0"/>
              <a:t>Beurteilen und bewerten in Schule –</a:t>
            </a:r>
          </a:p>
          <a:p>
            <a:pPr marL="0" indent="0">
              <a:buNone/>
            </a:pPr>
            <a:r>
              <a:rPr lang="de-DE" sz="2000" dirty="0"/>
              <a:t>dieser Fisch passt zu meinen Erfahrungen…</a:t>
            </a:r>
          </a:p>
        </p:txBody>
      </p:sp>
      <p:pic>
        <p:nvPicPr>
          <p:cNvPr id="2" name="Bildplatzhalter 1">
            <a:extLst>
              <a:ext uri="{FF2B5EF4-FFF2-40B4-BE49-F238E27FC236}">
                <a16:creationId xmlns:a16="http://schemas.microsoft.com/office/drawing/2014/main" id="{2836FB06-230D-4287-8CC4-0028EB5A43D7}"/>
              </a:ext>
            </a:extLst>
          </p:cNvPr>
          <p:cNvPicPr>
            <a:picLocks noGrp="1" noChangeAspect="1"/>
          </p:cNvPicPr>
          <p:nvPr>
            <p:ph type="pic" sz="quarter" idx="13"/>
          </p:nvPr>
        </p:nvPicPr>
        <p:blipFill>
          <a:blip r:embed="rId3"/>
          <a:srcRect t="2484" b="2484"/>
          <a:stretch>
            <a:fillRect/>
          </a:stretch>
        </p:blipFill>
        <p:spPr>
          <a:xfrm>
            <a:off x="3596553" y="623101"/>
            <a:ext cx="8159348" cy="5469724"/>
          </a:xfrm>
          <a:prstGeom prst="rect">
            <a:avLst/>
          </a:prstGeom>
        </p:spPr>
      </p:pic>
      <p:sp>
        <p:nvSpPr>
          <p:cNvPr id="12" name="Titel 11">
            <a:extLst>
              <a:ext uri="{FF2B5EF4-FFF2-40B4-BE49-F238E27FC236}">
                <a16:creationId xmlns:a16="http://schemas.microsoft.com/office/drawing/2014/main" id="{127926A9-FBC0-4654-A130-6EF634A45260}"/>
              </a:ext>
            </a:extLst>
          </p:cNvPr>
          <p:cNvSpPr>
            <a:spLocks noGrp="1"/>
          </p:cNvSpPr>
          <p:nvPr>
            <p:ph type="title"/>
          </p:nvPr>
        </p:nvSpPr>
        <p:spPr>
          <a:xfrm>
            <a:off x="686306" y="491060"/>
            <a:ext cx="2741140" cy="677399"/>
          </a:xfrm>
        </p:spPr>
        <p:txBody>
          <a:bodyPr/>
          <a:lstStyle/>
          <a:p>
            <a:r>
              <a:rPr lang="de-DE" dirty="0"/>
              <a:t>1. Check-In </a:t>
            </a:r>
          </a:p>
        </p:txBody>
      </p:sp>
      <p:sp>
        <p:nvSpPr>
          <p:cNvPr id="4" name="Datumsplatzhalter 3">
            <a:extLst>
              <a:ext uri="{FF2B5EF4-FFF2-40B4-BE49-F238E27FC236}">
                <a16:creationId xmlns:a16="http://schemas.microsoft.com/office/drawing/2014/main" id="{F1A3E6DC-BC2F-44EC-BE17-32B64834EC2A}"/>
              </a:ext>
            </a:extLst>
          </p:cNvPr>
          <p:cNvSpPr>
            <a:spLocks noGrp="1"/>
          </p:cNvSpPr>
          <p:nvPr>
            <p:ph type="dt" sz="half" idx="14"/>
          </p:nvPr>
        </p:nvSpPr>
        <p:spPr/>
        <p:txBody>
          <a:bodyPr/>
          <a:lstStyle/>
          <a:p>
            <a:fld id="{4F364A2C-A19C-4C2F-B3CB-CD1E7866261B}" type="datetime1">
              <a:rPr lang="de-DE" smtClean="0"/>
              <a:t>08.08.2025</a:t>
            </a:fld>
            <a:endParaRPr lang="de-DE" dirty="0"/>
          </a:p>
        </p:txBody>
      </p:sp>
      <p:grpSp>
        <p:nvGrpSpPr>
          <p:cNvPr id="3" name="Gruppieren 2">
            <a:extLst>
              <a:ext uri="{FF2B5EF4-FFF2-40B4-BE49-F238E27FC236}">
                <a16:creationId xmlns:a16="http://schemas.microsoft.com/office/drawing/2014/main" id="{447E1679-50F6-407E-AAF8-15B535C9F954}"/>
              </a:ext>
            </a:extLst>
          </p:cNvPr>
          <p:cNvGrpSpPr/>
          <p:nvPr/>
        </p:nvGrpSpPr>
        <p:grpSpPr>
          <a:xfrm>
            <a:off x="5406995" y="657221"/>
            <a:ext cx="6327117" cy="4291611"/>
            <a:chOff x="5406995" y="657221"/>
            <a:chExt cx="6327117" cy="4291611"/>
          </a:xfrm>
        </p:grpSpPr>
        <p:sp>
          <p:nvSpPr>
            <p:cNvPr id="6" name="Textfeld 5">
              <a:extLst>
                <a:ext uri="{FF2B5EF4-FFF2-40B4-BE49-F238E27FC236}">
                  <a16:creationId xmlns:a16="http://schemas.microsoft.com/office/drawing/2014/main" id="{0ED21520-FD2D-4CB7-B085-5520E3CAF491}"/>
                </a:ext>
              </a:extLst>
            </p:cNvPr>
            <p:cNvSpPr txBox="1"/>
            <p:nvPr/>
          </p:nvSpPr>
          <p:spPr>
            <a:xfrm>
              <a:off x="5444530" y="657221"/>
              <a:ext cx="385042" cy="523220"/>
            </a:xfrm>
            <a:prstGeom prst="rect">
              <a:avLst/>
            </a:prstGeom>
            <a:noFill/>
          </p:spPr>
          <p:txBody>
            <a:bodyPr wrap="none" rtlCol="0">
              <a:spAutoFit/>
            </a:bodyPr>
            <a:lstStyle/>
            <a:p>
              <a:r>
                <a:rPr lang="de-DE" sz="2800" b="1" dirty="0">
                  <a:solidFill>
                    <a:schemeClr val="accent2">
                      <a:lumMod val="40000"/>
                      <a:lumOff val="60000"/>
                    </a:schemeClr>
                  </a:solidFill>
                  <a:latin typeface="Arial" panose="020B0604020202020204" pitchFamily="34" charset="0"/>
                  <a:cs typeface="Arial" panose="020B0604020202020204" pitchFamily="34" charset="0"/>
                </a:rPr>
                <a:t>1</a:t>
              </a:r>
            </a:p>
          </p:txBody>
        </p:sp>
        <p:sp>
          <p:nvSpPr>
            <p:cNvPr id="16" name="Textfeld 15">
              <a:extLst>
                <a:ext uri="{FF2B5EF4-FFF2-40B4-BE49-F238E27FC236}">
                  <a16:creationId xmlns:a16="http://schemas.microsoft.com/office/drawing/2014/main" id="{E6B2BE9F-C50B-46E5-8265-9EA96FDABDBD}"/>
                </a:ext>
              </a:extLst>
            </p:cNvPr>
            <p:cNvSpPr txBox="1"/>
            <p:nvPr/>
          </p:nvSpPr>
          <p:spPr>
            <a:xfrm>
              <a:off x="8507224" y="657221"/>
              <a:ext cx="396262" cy="523220"/>
            </a:xfrm>
            <a:prstGeom prst="rect">
              <a:avLst/>
            </a:prstGeom>
            <a:noFill/>
          </p:spPr>
          <p:txBody>
            <a:bodyPr wrap="none" rtlCol="0">
              <a:spAutoFit/>
            </a:bodyPr>
            <a:lstStyle/>
            <a:p>
              <a:r>
                <a:rPr lang="de-DE" sz="2800" b="1" dirty="0">
                  <a:solidFill>
                    <a:schemeClr val="accent2">
                      <a:lumMod val="40000"/>
                      <a:lumOff val="60000"/>
                    </a:schemeClr>
                  </a:solidFill>
                  <a:latin typeface="Arial" panose="020B0604020202020204" pitchFamily="34" charset="0"/>
                  <a:cs typeface="Arial" panose="020B0604020202020204" pitchFamily="34" charset="0"/>
                </a:rPr>
                <a:t>2</a:t>
              </a:r>
            </a:p>
          </p:txBody>
        </p:sp>
        <p:sp>
          <p:nvSpPr>
            <p:cNvPr id="17" name="Textfeld 16">
              <a:extLst>
                <a:ext uri="{FF2B5EF4-FFF2-40B4-BE49-F238E27FC236}">
                  <a16:creationId xmlns:a16="http://schemas.microsoft.com/office/drawing/2014/main" id="{EA4902EA-0A17-42C4-8912-9ACF3A18B659}"/>
                </a:ext>
              </a:extLst>
            </p:cNvPr>
            <p:cNvSpPr txBox="1"/>
            <p:nvPr/>
          </p:nvSpPr>
          <p:spPr>
            <a:xfrm>
              <a:off x="11336246" y="1819003"/>
              <a:ext cx="397866" cy="523220"/>
            </a:xfrm>
            <a:prstGeom prst="rect">
              <a:avLst/>
            </a:prstGeom>
            <a:noFill/>
          </p:spPr>
          <p:txBody>
            <a:bodyPr wrap="none" rtlCol="0">
              <a:spAutoFit/>
            </a:bodyPr>
            <a:lstStyle/>
            <a:p>
              <a:r>
                <a:rPr lang="de-DE" sz="2800" b="1" dirty="0">
                  <a:solidFill>
                    <a:schemeClr val="accent2">
                      <a:lumMod val="40000"/>
                      <a:lumOff val="60000"/>
                    </a:schemeClr>
                  </a:solidFill>
                  <a:latin typeface="Arial" panose="020B0604020202020204" pitchFamily="34" charset="0"/>
                  <a:cs typeface="Arial" panose="020B0604020202020204" pitchFamily="34" charset="0"/>
                </a:rPr>
                <a:t>3</a:t>
              </a:r>
            </a:p>
          </p:txBody>
        </p:sp>
        <p:sp>
          <p:nvSpPr>
            <p:cNvPr id="18" name="Textfeld 17">
              <a:extLst>
                <a:ext uri="{FF2B5EF4-FFF2-40B4-BE49-F238E27FC236}">
                  <a16:creationId xmlns:a16="http://schemas.microsoft.com/office/drawing/2014/main" id="{F2238918-4FDC-4C13-A3FC-156895E0AB36}"/>
                </a:ext>
              </a:extLst>
            </p:cNvPr>
            <p:cNvSpPr txBox="1"/>
            <p:nvPr/>
          </p:nvSpPr>
          <p:spPr>
            <a:xfrm>
              <a:off x="5406995" y="2196120"/>
              <a:ext cx="385042" cy="523220"/>
            </a:xfrm>
            <a:prstGeom prst="rect">
              <a:avLst/>
            </a:prstGeom>
            <a:noFill/>
          </p:spPr>
          <p:txBody>
            <a:bodyPr wrap="none" rtlCol="0">
              <a:spAutoFit/>
            </a:bodyPr>
            <a:lstStyle/>
            <a:p>
              <a:r>
                <a:rPr lang="de-DE" sz="2800" b="1" dirty="0">
                  <a:solidFill>
                    <a:schemeClr val="accent2">
                      <a:lumMod val="40000"/>
                      <a:lumOff val="60000"/>
                    </a:schemeClr>
                  </a:solidFill>
                  <a:latin typeface="Arial" panose="020B0604020202020204" pitchFamily="34" charset="0"/>
                  <a:cs typeface="Arial" panose="020B0604020202020204" pitchFamily="34" charset="0"/>
                </a:rPr>
                <a:t>4</a:t>
              </a:r>
            </a:p>
          </p:txBody>
        </p:sp>
        <p:sp>
          <p:nvSpPr>
            <p:cNvPr id="19" name="Textfeld 18">
              <a:extLst>
                <a:ext uri="{FF2B5EF4-FFF2-40B4-BE49-F238E27FC236}">
                  <a16:creationId xmlns:a16="http://schemas.microsoft.com/office/drawing/2014/main" id="{357FD409-7ECD-4B17-B7A3-ADB408EED78E}"/>
                </a:ext>
              </a:extLst>
            </p:cNvPr>
            <p:cNvSpPr txBox="1"/>
            <p:nvPr/>
          </p:nvSpPr>
          <p:spPr>
            <a:xfrm>
              <a:off x="8551464" y="2342223"/>
              <a:ext cx="385042" cy="523220"/>
            </a:xfrm>
            <a:prstGeom prst="rect">
              <a:avLst/>
            </a:prstGeom>
            <a:noFill/>
          </p:spPr>
          <p:txBody>
            <a:bodyPr wrap="none" rtlCol="0">
              <a:spAutoFit/>
            </a:bodyPr>
            <a:lstStyle/>
            <a:p>
              <a:r>
                <a:rPr lang="de-DE" sz="2800" b="1" dirty="0">
                  <a:solidFill>
                    <a:schemeClr val="accent2">
                      <a:lumMod val="40000"/>
                      <a:lumOff val="60000"/>
                    </a:schemeClr>
                  </a:solidFill>
                  <a:latin typeface="Arial" panose="020B0604020202020204" pitchFamily="34" charset="0"/>
                  <a:cs typeface="Arial" panose="020B0604020202020204" pitchFamily="34" charset="0"/>
                </a:rPr>
                <a:t>5</a:t>
              </a:r>
            </a:p>
          </p:txBody>
        </p:sp>
        <p:sp>
          <p:nvSpPr>
            <p:cNvPr id="20" name="Textfeld 19">
              <a:extLst>
                <a:ext uri="{FF2B5EF4-FFF2-40B4-BE49-F238E27FC236}">
                  <a16:creationId xmlns:a16="http://schemas.microsoft.com/office/drawing/2014/main" id="{DB770CB2-8725-4BA3-9CC0-3FAEC9D1277F}"/>
                </a:ext>
              </a:extLst>
            </p:cNvPr>
            <p:cNvSpPr txBox="1"/>
            <p:nvPr/>
          </p:nvSpPr>
          <p:spPr>
            <a:xfrm>
              <a:off x="9037879" y="3747518"/>
              <a:ext cx="342427" cy="523220"/>
            </a:xfrm>
            <a:prstGeom prst="rect">
              <a:avLst/>
            </a:prstGeom>
            <a:noFill/>
          </p:spPr>
          <p:txBody>
            <a:bodyPr wrap="square" rtlCol="0">
              <a:spAutoFit/>
            </a:bodyPr>
            <a:lstStyle/>
            <a:p>
              <a:r>
                <a:rPr lang="de-DE" sz="2800" b="1" dirty="0">
                  <a:solidFill>
                    <a:schemeClr val="accent2">
                      <a:lumMod val="40000"/>
                      <a:lumOff val="60000"/>
                    </a:schemeClr>
                  </a:solidFill>
                  <a:latin typeface="Arial" panose="020B0604020202020204" pitchFamily="34" charset="0"/>
                  <a:cs typeface="Arial" panose="020B0604020202020204" pitchFamily="34" charset="0"/>
                </a:rPr>
                <a:t>6</a:t>
              </a:r>
            </a:p>
          </p:txBody>
        </p:sp>
        <p:sp>
          <p:nvSpPr>
            <p:cNvPr id="21" name="Textfeld 20">
              <a:extLst>
                <a:ext uri="{FF2B5EF4-FFF2-40B4-BE49-F238E27FC236}">
                  <a16:creationId xmlns:a16="http://schemas.microsoft.com/office/drawing/2014/main" id="{406DAB20-1F79-45C0-9F41-94CF703C92CA}"/>
                </a:ext>
              </a:extLst>
            </p:cNvPr>
            <p:cNvSpPr txBox="1"/>
            <p:nvPr/>
          </p:nvSpPr>
          <p:spPr>
            <a:xfrm>
              <a:off x="5444530" y="4270738"/>
              <a:ext cx="381836" cy="523220"/>
            </a:xfrm>
            <a:prstGeom prst="rect">
              <a:avLst/>
            </a:prstGeom>
            <a:noFill/>
          </p:spPr>
          <p:txBody>
            <a:bodyPr wrap="none" rtlCol="0">
              <a:spAutoFit/>
            </a:bodyPr>
            <a:lstStyle/>
            <a:p>
              <a:r>
                <a:rPr lang="de-DE" sz="2800" b="1" dirty="0">
                  <a:solidFill>
                    <a:schemeClr val="accent2">
                      <a:lumMod val="40000"/>
                      <a:lumOff val="60000"/>
                    </a:schemeClr>
                  </a:solidFill>
                  <a:latin typeface="Arial" panose="020B0604020202020204" pitchFamily="34" charset="0"/>
                  <a:cs typeface="Arial" panose="020B0604020202020204" pitchFamily="34" charset="0"/>
                </a:rPr>
                <a:t>7</a:t>
              </a:r>
            </a:p>
          </p:txBody>
        </p:sp>
        <p:sp>
          <p:nvSpPr>
            <p:cNvPr id="22" name="Textfeld 21">
              <a:extLst>
                <a:ext uri="{FF2B5EF4-FFF2-40B4-BE49-F238E27FC236}">
                  <a16:creationId xmlns:a16="http://schemas.microsoft.com/office/drawing/2014/main" id="{39E062D9-7FC9-4E26-94BE-B9F00118A621}"/>
                </a:ext>
              </a:extLst>
            </p:cNvPr>
            <p:cNvSpPr txBox="1"/>
            <p:nvPr/>
          </p:nvSpPr>
          <p:spPr>
            <a:xfrm>
              <a:off x="8077730" y="4425612"/>
              <a:ext cx="385042" cy="523220"/>
            </a:xfrm>
            <a:prstGeom prst="rect">
              <a:avLst/>
            </a:prstGeom>
            <a:noFill/>
          </p:spPr>
          <p:txBody>
            <a:bodyPr wrap="none" rtlCol="0">
              <a:spAutoFit/>
            </a:bodyPr>
            <a:lstStyle/>
            <a:p>
              <a:r>
                <a:rPr lang="de-DE" sz="2800" b="1" dirty="0">
                  <a:solidFill>
                    <a:schemeClr val="accent2">
                      <a:lumMod val="40000"/>
                      <a:lumOff val="60000"/>
                    </a:schemeClr>
                  </a:solidFill>
                  <a:latin typeface="Arial" panose="020B0604020202020204" pitchFamily="34" charset="0"/>
                  <a:cs typeface="Arial" panose="020B0604020202020204" pitchFamily="34" charset="0"/>
                </a:rPr>
                <a:t>8</a:t>
              </a:r>
            </a:p>
          </p:txBody>
        </p:sp>
        <p:sp>
          <p:nvSpPr>
            <p:cNvPr id="23" name="Textfeld 22">
              <a:extLst>
                <a:ext uri="{FF2B5EF4-FFF2-40B4-BE49-F238E27FC236}">
                  <a16:creationId xmlns:a16="http://schemas.microsoft.com/office/drawing/2014/main" id="{7CF4DDD5-F468-40F9-AA1C-A9DAB8454E08}"/>
                </a:ext>
              </a:extLst>
            </p:cNvPr>
            <p:cNvSpPr txBox="1"/>
            <p:nvPr/>
          </p:nvSpPr>
          <p:spPr>
            <a:xfrm>
              <a:off x="11329834" y="4425612"/>
              <a:ext cx="385042" cy="523220"/>
            </a:xfrm>
            <a:prstGeom prst="rect">
              <a:avLst/>
            </a:prstGeom>
            <a:noFill/>
          </p:spPr>
          <p:txBody>
            <a:bodyPr wrap="none" rtlCol="0">
              <a:spAutoFit/>
            </a:bodyPr>
            <a:lstStyle/>
            <a:p>
              <a:r>
                <a:rPr lang="de-DE" sz="2800" b="1" dirty="0">
                  <a:solidFill>
                    <a:schemeClr val="accent2">
                      <a:lumMod val="40000"/>
                      <a:lumOff val="60000"/>
                    </a:schemeClr>
                  </a:solidFill>
                  <a:latin typeface="Arial" panose="020B0604020202020204" pitchFamily="34" charset="0"/>
                  <a:cs typeface="Arial" panose="020B0604020202020204" pitchFamily="34" charset="0"/>
                </a:rPr>
                <a:t>9</a:t>
              </a:r>
            </a:p>
          </p:txBody>
        </p:sp>
      </p:grpSp>
      <p:sp>
        <p:nvSpPr>
          <p:cNvPr id="5" name="Textfeld 4">
            <a:extLst>
              <a:ext uri="{FF2B5EF4-FFF2-40B4-BE49-F238E27FC236}">
                <a16:creationId xmlns:a16="http://schemas.microsoft.com/office/drawing/2014/main" id="{C8261531-4C75-4990-BFF9-7775D0B5F0D6}"/>
              </a:ext>
            </a:extLst>
          </p:cNvPr>
          <p:cNvSpPr txBox="1"/>
          <p:nvPr/>
        </p:nvSpPr>
        <p:spPr>
          <a:xfrm>
            <a:off x="7973770" y="6099957"/>
            <a:ext cx="3760342" cy="246221"/>
          </a:xfrm>
          <a:prstGeom prst="rect">
            <a:avLst/>
          </a:prstGeom>
          <a:noFill/>
        </p:spPr>
        <p:txBody>
          <a:bodyPr wrap="square" rtlCol="0">
            <a:spAutoFit/>
          </a:bodyPr>
          <a:lstStyle/>
          <a:p>
            <a:pPr algn="r"/>
            <a:r>
              <a:rPr lang="de-DE" sz="1000" i="1" dirty="0">
                <a:latin typeface="Arial" panose="020B0604020202020204" pitchFamily="34" charset="0"/>
                <a:cs typeface="Arial" panose="020B0604020202020204" pitchFamily="34" charset="0"/>
              </a:rPr>
              <a:t>‚Heute bin ich‘ </a:t>
            </a:r>
            <a:r>
              <a:rPr lang="de-DE" sz="1000" dirty="0">
                <a:latin typeface="Arial" panose="020B0604020202020204" pitchFamily="34" charset="0"/>
                <a:cs typeface="Arial" panose="020B0604020202020204" pitchFamily="34" charset="0"/>
              </a:rPr>
              <a:t>von Mies van </a:t>
            </a:r>
            <a:r>
              <a:rPr lang="de-DE" sz="1000" dirty="0" err="1">
                <a:latin typeface="Arial" panose="020B0604020202020204" pitchFamily="34" charset="0"/>
                <a:cs typeface="Arial" panose="020B0604020202020204" pitchFamily="34" charset="0"/>
              </a:rPr>
              <a:t>Hout</a:t>
            </a:r>
            <a:r>
              <a:rPr lang="de-DE" sz="1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37037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C6769-4744-4DD3-BD29-6745E6A1B00A}"/>
              </a:ext>
            </a:extLst>
          </p:cNvPr>
          <p:cNvSpPr>
            <a:spLocks noGrp="1"/>
          </p:cNvSpPr>
          <p:nvPr>
            <p:ph type="title"/>
          </p:nvPr>
        </p:nvSpPr>
        <p:spPr>
          <a:xfrm>
            <a:off x="695325" y="2846603"/>
            <a:ext cx="8690413" cy="2852737"/>
          </a:xfrm>
        </p:spPr>
        <p:txBody>
          <a:bodyPr/>
          <a:lstStyle/>
          <a:p>
            <a:r>
              <a:rPr lang="de-DE" dirty="0"/>
              <a:t>Einstieg Beurteilen und beraten</a:t>
            </a:r>
          </a:p>
        </p:txBody>
      </p:sp>
      <p:sp>
        <p:nvSpPr>
          <p:cNvPr id="3" name="Textplatzhalter 2">
            <a:extLst>
              <a:ext uri="{FF2B5EF4-FFF2-40B4-BE49-F238E27FC236}">
                <a16:creationId xmlns:a16="http://schemas.microsoft.com/office/drawing/2014/main" id="{F3486DF1-9448-4753-901C-A4402218D692}"/>
              </a:ext>
            </a:extLst>
          </p:cNvPr>
          <p:cNvSpPr>
            <a:spLocks noGrp="1"/>
          </p:cNvSpPr>
          <p:nvPr>
            <p:ph type="body" sz="quarter" idx="13"/>
          </p:nvPr>
        </p:nvSpPr>
        <p:spPr/>
        <p:txBody>
          <a:bodyPr/>
          <a:lstStyle/>
          <a:p>
            <a:r>
              <a:rPr lang="de-DE" dirty="0"/>
              <a:t>02</a:t>
            </a:r>
          </a:p>
        </p:txBody>
      </p:sp>
      <p:sp>
        <p:nvSpPr>
          <p:cNvPr id="4" name="Datumsplatzhalter 3">
            <a:extLst>
              <a:ext uri="{FF2B5EF4-FFF2-40B4-BE49-F238E27FC236}">
                <a16:creationId xmlns:a16="http://schemas.microsoft.com/office/drawing/2014/main" id="{2DA82A76-1735-4EAF-8E26-26FF3551DA5C}"/>
              </a:ext>
            </a:extLst>
          </p:cNvPr>
          <p:cNvSpPr>
            <a:spLocks noGrp="1"/>
          </p:cNvSpPr>
          <p:nvPr>
            <p:ph type="dt" sz="half" idx="14"/>
          </p:nvPr>
        </p:nvSpPr>
        <p:spPr/>
        <p:txBody>
          <a:bodyPr/>
          <a:lstStyle/>
          <a:p>
            <a:fld id="{962E2233-BC02-4692-A2EE-F8906B800895}" type="datetime1">
              <a:rPr lang="de-DE" smtClean="0"/>
              <a:t>08.08.2025</a:t>
            </a:fld>
            <a:endParaRPr lang="de-DE" dirty="0"/>
          </a:p>
        </p:txBody>
      </p:sp>
      <p:sp>
        <p:nvSpPr>
          <p:cNvPr id="5" name="Fußzeilenplatzhalter 4">
            <a:extLst>
              <a:ext uri="{FF2B5EF4-FFF2-40B4-BE49-F238E27FC236}">
                <a16:creationId xmlns:a16="http://schemas.microsoft.com/office/drawing/2014/main" id="{A06090C3-2933-41AB-A5EF-69ECFCC29843}"/>
              </a:ext>
            </a:extLst>
          </p:cNvPr>
          <p:cNvSpPr>
            <a:spLocks noGrp="1"/>
          </p:cNvSpPr>
          <p:nvPr>
            <p:ph type="ftr" sz="quarter" idx="15"/>
          </p:nvPr>
        </p:nvSpPr>
        <p:spPr>
          <a:xfrm>
            <a:off x="4072128" y="6323366"/>
            <a:ext cx="3596668" cy="244830"/>
          </a:xfrm>
          <a:prstGeom prst="rect">
            <a:avLst/>
          </a:prstGeom>
        </p:spPr>
        <p:txBody>
          <a:bodyPr vert="horz" lIns="0" tIns="0" rIns="0" bIns="0" rtlCol="0" anchor="ctr" anchorCtr="0"/>
          <a:lstStyle>
            <a:defPPr>
              <a:defRPr lang="de-DE"/>
            </a:defPPr>
            <a:lvl1pPr marL="0" algn="l" defTabSz="914400" rtl="0" eaLnBrk="1" latinLnBrk="0" hangingPunct="1">
              <a:defRPr sz="1050" b="0" i="0" kern="1200">
                <a:solidFill>
                  <a:schemeClr val="bg1"/>
                </a:solidFill>
                <a:latin typeface="Albert Sans"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latin typeface="Arial" panose="020B0604020202020204" pitchFamily="34" charset="0"/>
                <a:cs typeface="Arial" panose="020B0604020202020204" pitchFamily="34" charset="0"/>
              </a:rPr>
              <a:t>Institut / Lehrstuhl / Dezernat </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8932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68E0D3B-07D5-41A1-96D8-980A06AF03AF}"/>
              </a:ext>
            </a:extLst>
          </p:cNvPr>
          <p:cNvSpPr>
            <a:spLocks noGrp="1"/>
          </p:cNvSpPr>
          <p:nvPr>
            <p:ph type="title"/>
          </p:nvPr>
        </p:nvSpPr>
        <p:spPr>
          <a:xfrm>
            <a:off x="686305" y="491060"/>
            <a:ext cx="10954833" cy="684597"/>
          </a:xfrm>
        </p:spPr>
        <p:txBody>
          <a:bodyPr/>
          <a:lstStyle/>
          <a:p>
            <a:r>
              <a:rPr lang="de-DE" dirty="0"/>
              <a:t>2. Einstieg</a:t>
            </a:r>
          </a:p>
        </p:txBody>
      </p:sp>
      <p:sp>
        <p:nvSpPr>
          <p:cNvPr id="4" name="Datumsplatzhalter 3">
            <a:extLst>
              <a:ext uri="{FF2B5EF4-FFF2-40B4-BE49-F238E27FC236}">
                <a16:creationId xmlns:a16="http://schemas.microsoft.com/office/drawing/2014/main" id="{976D2398-3E05-497B-B74D-00E1DE3A6983}"/>
              </a:ext>
            </a:extLst>
          </p:cNvPr>
          <p:cNvSpPr>
            <a:spLocks noGrp="1"/>
          </p:cNvSpPr>
          <p:nvPr>
            <p:ph type="dt" sz="half" idx="10"/>
          </p:nvPr>
        </p:nvSpPr>
        <p:spPr/>
        <p:txBody>
          <a:bodyPr/>
          <a:lstStyle/>
          <a:p>
            <a:fld id="{85D87A2C-633B-4F9B-B395-7A4263E5FC92}" type="datetime1">
              <a:rPr lang="de-DE" smtClean="0"/>
              <a:pPr/>
              <a:t>08.08.2025</a:t>
            </a:fld>
            <a:endParaRPr lang="de-DE" dirty="0"/>
          </a:p>
        </p:txBody>
      </p:sp>
      <p:pic>
        <p:nvPicPr>
          <p:cNvPr id="5" name="Inhaltsplatzhalter 3">
            <a:extLst>
              <a:ext uri="{FF2B5EF4-FFF2-40B4-BE49-F238E27FC236}">
                <a16:creationId xmlns:a16="http://schemas.microsoft.com/office/drawing/2014/main" id="{40D5EB8D-27D7-40B5-B5C5-4D7F1E9B2758}"/>
              </a:ext>
            </a:extLst>
          </p:cNvPr>
          <p:cNvPicPr>
            <a:picLocks noChangeAspect="1"/>
          </p:cNvPicPr>
          <p:nvPr/>
        </p:nvPicPr>
        <p:blipFill>
          <a:blip r:embed="rId3"/>
          <a:stretch>
            <a:fillRect/>
          </a:stretch>
        </p:blipFill>
        <p:spPr>
          <a:xfrm>
            <a:off x="5022465" y="968293"/>
            <a:ext cx="6137176" cy="4223433"/>
          </a:xfrm>
          <a:prstGeom prst="rect">
            <a:avLst/>
          </a:prstGeom>
        </p:spPr>
      </p:pic>
      <p:sp>
        <p:nvSpPr>
          <p:cNvPr id="6" name="Sprechblase: oval 5">
            <a:extLst>
              <a:ext uri="{FF2B5EF4-FFF2-40B4-BE49-F238E27FC236}">
                <a16:creationId xmlns:a16="http://schemas.microsoft.com/office/drawing/2014/main" id="{E362D1D1-B6A7-8142-4AE1-D2211901DBAA}"/>
              </a:ext>
            </a:extLst>
          </p:cNvPr>
          <p:cNvSpPr/>
          <p:nvPr/>
        </p:nvSpPr>
        <p:spPr>
          <a:xfrm rot="20795327">
            <a:off x="902012" y="1931755"/>
            <a:ext cx="3458733" cy="1952133"/>
          </a:xfrm>
          <a:prstGeom prst="wedgeEllipseCallou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2" name="Inhaltsplatzhalter 1">
            <a:extLst>
              <a:ext uri="{FF2B5EF4-FFF2-40B4-BE49-F238E27FC236}">
                <a16:creationId xmlns:a16="http://schemas.microsoft.com/office/drawing/2014/main" id="{E5EA46BF-F4C7-4D11-BCDF-27EE1EC5065A}"/>
              </a:ext>
            </a:extLst>
          </p:cNvPr>
          <p:cNvSpPr>
            <a:spLocks noGrp="1"/>
          </p:cNvSpPr>
          <p:nvPr>
            <p:ph sz="half" idx="1"/>
          </p:nvPr>
        </p:nvSpPr>
        <p:spPr>
          <a:xfrm rot="20562051">
            <a:off x="1469353" y="2472332"/>
            <a:ext cx="3009182" cy="870980"/>
          </a:xfrm>
        </p:spPr>
        <p:txBody>
          <a:bodyPr/>
          <a:lstStyle/>
          <a:p>
            <a:pPr marL="0" indent="0">
              <a:buNone/>
            </a:pPr>
            <a:r>
              <a:rPr lang="de-DE" dirty="0"/>
              <a:t>Ihr spontaner Gedanke zu diesem Cartoon…</a:t>
            </a:r>
          </a:p>
        </p:txBody>
      </p:sp>
    </p:spTree>
    <p:extLst>
      <p:ext uri="{BB962C8B-B14F-4D97-AF65-F5344CB8AC3E}">
        <p14:creationId xmlns:p14="http://schemas.microsoft.com/office/powerpoint/2010/main" val="3554629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699E47E-914A-4BAB-A616-D32376B0B8CF}"/>
              </a:ext>
            </a:extLst>
          </p:cNvPr>
          <p:cNvSpPr>
            <a:spLocks noGrp="1"/>
          </p:cNvSpPr>
          <p:nvPr>
            <p:ph sz="half" idx="1"/>
          </p:nvPr>
        </p:nvSpPr>
        <p:spPr>
          <a:xfrm>
            <a:off x="686305" y="1598862"/>
            <a:ext cx="10954833" cy="3185410"/>
          </a:xfrm>
        </p:spPr>
        <p:txBody>
          <a:bodyPr/>
          <a:lstStyle/>
          <a:p>
            <a:pPr marL="0" indent="0">
              <a:buNone/>
            </a:pPr>
            <a:r>
              <a:rPr lang="de-DE" sz="2000" b="1" dirty="0"/>
              <a:t>Kompetenzbereich: Beurteilen </a:t>
            </a:r>
          </a:p>
          <a:p>
            <a:pPr marL="0" indent="0">
              <a:buNone/>
            </a:pPr>
            <a:r>
              <a:rPr lang="de-DE" sz="2000" b="1" dirty="0"/>
              <a:t>Lehrkräfte beraten sach- und adressatenorientiert und üben ihre Beurteilungsaufgabe gerecht und verantwortungsbewusst aus.</a:t>
            </a:r>
          </a:p>
          <a:p>
            <a:pPr marL="0" indent="0">
              <a:buNone/>
            </a:pPr>
            <a:endParaRPr lang="de-DE" b="1" dirty="0"/>
          </a:p>
          <a:p>
            <a:pPr marL="0" indent="0">
              <a:buNone/>
            </a:pPr>
            <a:r>
              <a:rPr lang="de-DE" b="1" dirty="0"/>
              <a:t>Kompetenz 7: </a:t>
            </a:r>
            <a:r>
              <a:rPr lang="de-DE" dirty="0"/>
              <a:t>Lehrkräfte diagnostizieren Lernvoraussetzungen und Lernprozesse von Schülerinnen und Schülern; sie fördern Schülerinnen und Schüler gezielt und beraten Lernende und deren Eltern.</a:t>
            </a:r>
          </a:p>
          <a:p>
            <a:pPr marL="0" indent="0">
              <a:buNone/>
            </a:pPr>
            <a:r>
              <a:rPr lang="de-DE" b="1" dirty="0"/>
              <a:t>Kompetenz 8: </a:t>
            </a:r>
            <a:r>
              <a:rPr lang="de-DE" dirty="0"/>
              <a:t>Lehrkräfte erfassen die Leistungsentwicklung von Schülerinnen und Schülern und beurteilen Lernprozesse und Leistungen auf der Grundlage transparenter Beurteilungsmaßstäbe.</a:t>
            </a:r>
          </a:p>
          <a:p>
            <a:pPr marL="0" indent="0">
              <a:buNone/>
            </a:pPr>
            <a:endParaRPr lang="de-DE" dirty="0"/>
          </a:p>
        </p:txBody>
      </p:sp>
      <p:sp>
        <p:nvSpPr>
          <p:cNvPr id="4" name="Datumsplatzhalter 3">
            <a:extLst>
              <a:ext uri="{FF2B5EF4-FFF2-40B4-BE49-F238E27FC236}">
                <a16:creationId xmlns:a16="http://schemas.microsoft.com/office/drawing/2014/main" id="{8E9F008E-098F-447B-B308-11D512E39102}"/>
              </a:ext>
            </a:extLst>
          </p:cNvPr>
          <p:cNvSpPr>
            <a:spLocks noGrp="1"/>
          </p:cNvSpPr>
          <p:nvPr>
            <p:ph type="dt" sz="half" idx="10"/>
          </p:nvPr>
        </p:nvSpPr>
        <p:spPr/>
        <p:txBody>
          <a:bodyPr/>
          <a:lstStyle/>
          <a:p>
            <a:fld id="{85D87A2C-633B-4F9B-B395-7A4263E5FC92}" type="datetime1">
              <a:rPr lang="de-DE" smtClean="0"/>
              <a:pPr/>
              <a:t>08.08.2025</a:t>
            </a:fld>
            <a:endParaRPr lang="de-DE" dirty="0"/>
          </a:p>
        </p:txBody>
      </p:sp>
      <p:sp>
        <p:nvSpPr>
          <p:cNvPr id="8" name="Titel 2">
            <a:extLst>
              <a:ext uri="{FF2B5EF4-FFF2-40B4-BE49-F238E27FC236}">
                <a16:creationId xmlns:a16="http://schemas.microsoft.com/office/drawing/2014/main" id="{43DD9A7D-F63C-B722-453F-4FB91F2BEF60}"/>
              </a:ext>
            </a:extLst>
          </p:cNvPr>
          <p:cNvSpPr txBox="1">
            <a:spLocks/>
          </p:cNvSpPr>
          <p:nvPr/>
        </p:nvSpPr>
        <p:spPr>
          <a:xfrm>
            <a:off x="686305" y="672056"/>
            <a:ext cx="10954833" cy="71763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cap="none" baseline="0">
                <a:solidFill>
                  <a:schemeClr val="accent1"/>
                </a:solidFill>
                <a:latin typeface="Arial" panose="020B0604020202020204" pitchFamily="34" charset="0"/>
                <a:ea typeface="+mj-ea"/>
                <a:cs typeface="Arial" panose="020B0604020202020204" pitchFamily="34" charset="0"/>
              </a:defRPr>
            </a:lvl1pPr>
          </a:lstStyle>
          <a:p>
            <a:r>
              <a:rPr lang="de-DE" dirty="0"/>
              <a:t>2. KMK-Standards für die Lehrer*</a:t>
            </a:r>
            <a:r>
              <a:rPr lang="de-DE" dirty="0" err="1"/>
              <a:t>innenbildung</a:t>
            </a:r>
            <a:r>
              <a:rPr lang="de-DE" dirty="0"/>
              <a:t>, 2019</a:t>
            </a:r>
          </a:p>
        </p:txBody>
      </p:sp>
      <p:sp>
        <p:nvSpPr>
          <p:cNvPr id="7" name="Textfeld 6">
            <a:extLst>
              <a:ext uri="{FF2B5EF4-FFF2-40B4-BE49-F238E27FC236}">
                <a16:creationId xmlns:a16="http://schemas.microsoft.com/office/drawing/2014/main" id="{6A3A8B5A-C844-2411-8EB9-758D0A250E44}"/>
              </a:ext>
            </a:extLst>
          </p:cNvPr>
          <p:cNvSpPr txBox="1"/>
          <p:nvPr/>
        </p:nvSpPr>
        <p:spPr>
          <a:xfrm>
            <a:off x="539348" y="5638088"/>
            <a:ext cx="11192731" cy="369332"/>
          </a:xfrm>
          <a:prstGeom prst="rect">
            <a:avLst/>
          </a:prstGeom>
          <a:noFill/>
        </p:spPr>
        <p:txBody>
          <a:bodyPr wrap="square">
            <a:spAutoFit/>
          </a:bodyPr>
          <a:lstStyle/>
          <a:p>
            <a:r>
              <a:rPr lang="de-DE">
                <a:latin typeface="Arial" panose="020B0604020202020204" pitchFamily="34" charset="0"/>
                <a:cs typeface="Arial" panose="020B0604020202020204" pitchFamily="34" charset="0"/>
                <a:hlinkClick r:id="rId2"/>
              </a:rPr>
              <a:t>https://zfl-lernen.de/online-kurs/praxisphasentransparenz/eop-digitaler-begleitkurs/kernthemen-eop/</a:t>
            </a:r>
            <a:r>
              <a:rPr lang="de-DE">
                <a:latin typeface="Arial" panose="020B0604020202020204" pitchFamily="34" charset="0"/>
                <a:cs typeface="Arial" panose="020B0604020202020204" pitchFamily="34" charset="0"/>
              </a:rPr>
              <a:t> </a:t>
            </a:r>
            <a:endParaRPr lang="de-DE" dirty="0">
              <a:latin typeface="Arial" panose="020B0604020202020204" pitchFamily="34" charset="0"/>
              <a:cs typeface="Arial" panose="020B0604020202020204" pitchFamily="34" charset="0"/>
            </a:endParaRPr>
          </a:p>
        </p:txBody>
      </p:sp>
      <p:sp>
        <p:nvSpPr>
          <p:cNvPr id="3" name="Textfeld 2">
            <a:extLst>
              <a:ext uri="{FF2B5EF4-FFF2-40B4-BE49-F238E27FC236}">
                <a16:creationId xmlns:a16="http://schemas.microsoft.com/office/drawing/2014/main" id="{BBADD875-B6A8-4039-9A8A-B6F4924C079F}"/>
              </a:ext>
            </a:extLst>
          </p:cNvPr>
          <p:cNvSpPr txBox="1"/>
          <p:nvPr/>
        </p:nvSpPr>
        <p:spPr>
          <a:xfrm>
            <a:off x="539348" y="5203116"/>
            <a:ext cx="10609544" cy="276999"/>
          </a:xfrm>
          <a:prstGeom prst="rect">
            <a:avLst/>
          </a:prstGeom>
          <a:noFill/>
        </p:spPr>
        <p:txBody>
          <a:bodyPr wrap="square">
            <a:spAutoFit/>
          </a:bodyPr>
          <a:lstStyle/>
          <a:p>
            <a:r>
              <a:rPr lang="de-DE" sz="1200" dirty="0">
                <a:hlinkClick r:id="rId3"/>
              </a:rPr>
              <a:t>https://www.kmk.org/fileadmin/veroeffentlichungen_beschluesse/2004/2004_12_16-Standards-Lehrerbildung.pdf</a:t>
            </a:r>
            <a:r>
              <a:rPr lang="de-DE" sz="1200" dirty="0"/>
              <a:t> </a:t>
            </a:r>
          </a:p>
        </p:txBody>
      </p:sp>
    </p:spTree>
    <p:extLst>
      <p:ext uri="{BB962C8B-B14F-4D97-AF65-F5344CB8AC3E}">
        <p14:creationId xmlns:p14="http://schemas.microsoft.com/office/powerpoint/2010/main" val="1470485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D272098-AA31-4D67-8DD2-AB3BD4CE4C8C}"/>
              </a:ext>
            </a:extLst>
          </p:cNvPr>
          <p:cNvSpPr>
            <a:spLocks noGrp="1"/>
          </p:cNvSpPr>
          <p:nvPr>
            <p:ph sz="half" idx="1"/>
          </p:nvPr>
        </p:nvSpPr>
        <p:spPr>
          <a:xfrm>
            <a:off x="618583" y="1159330"/>
            <a:ext cx="10954833" cy="930728"/>
          </a:xfrm>
        </p:spPr>
        <p:txBody>
          <a:bodyPr/>
          <a:lstStyle/>
          <a:p>
            <a:pPr marL="0" indent="0">
              <a:buNone/>
            </a:pPr>
            <a:r>
              <a:rPr lang="de-DE" sz="2000" dirty="0"/>
              <a:t>In der letzten Sitzung ging es um die Kernaufgabe „Erziehen“. Wo sehen Sie Anknüpfungspunkte an die Kernaufgabe Beurteilen und Beraten?</a:t>
            </a:r>
          </a:p>
          <a:p>
            <a:pPr marL="0" indent="0">
              <a:buNone/>
            </a:pPr>
            <a:endParaRPr lang="de-DE" sz="2000" dirty="0"/>
          </a:p>
        </p:txBody>
      </p:sp>
      <p:sp>
        <p:nvSpPr>
          <p:cNvPr id="3" name="Titel 2">
            <a:extLst>
              <a:ext uri="{FF2B5EF4-FFF2-40B4-BE49-F238E27FC236}">
                <a16:creationId xmlns:a16="http://schemas.microsoft.com/office/drawing/2014/main" id="{B5928DA8-A8F6-4EF8-AC1E-BA501AED6EA9}"/>
              </a:ext>
            </a:extLst>
          </p:cNvPr>
          <p:cNvSpPr>
            <a:spLocks noGrp="1"/>
          </p:cNvSpPr>
          <p:nvPr>
            <p:ph type="title"/>
          </p:nvPr>
        </p:nvSpPr>
        <p:spPr>
          <a:xfrm>
            <a:off x="686305" y="491060"/>
            <a:ext cx="10954833" cy="668269"/>
          </a:xfrm>
        </p:spPr>
        <p:txBody>
          <a:bodyPr/>
          <a:lstStyle/>
          <a:p>
            <a:r>
              <a:rPr lang="de-DE" dirty="0"/>
              <a:t>2. Beurteilen - Beraten - Erziehen</a:t>
            </a:r>
          </a:p>
        </p:txBody>
      </p:sp>
      <p:sp>
        <p:nvSpPr>
          <p:cNvPr id="4" name="Datumsplatzhalter 3">
            <a:extLst>
              <a:ext uri="{FF2B5EF4-FFF2-40B4-BE49-F238E27FC236}">
                <a16:creationId xmlns:a16="http://schemas.microsoft.com/office/drawing/2014/main" id="{4FDAC9D2-E82A-4355-A7C8-F9F492F181C8}"/>
              </a:ext>
            </a:extLst>
          </p:cNvPr>
          <p:cNvSpPr>
            <a:spLocks noGrp="1"/>
          </p:cNvSpPr>
          <p:nvPr>
            <p:ph type="dt" sz="half" idx="10"/>
          </p:nvPr>
        </p:nvSpPr>
        <p:spPr/>
        <p:txBody>
          <a:bodyPr/>
          <a:lstStyle/>
          <a:p>
            <a:fld id="{85D87A2C-633B-4F9B-B395-7A4263E5FC92}" type="datetime1">
              <a:rPr lang="de-DE" smtClean="0"/>
              <a:pPr/>
              <a:t>08.08.2025</a:t>
            </a:fld>
            <a:endParaRPr lang="de-DE" dirty="0"/>
          </a:p>
        </p:txBody>
      </p:sp>
      <p:sp>
        <p:nvSpPr>
          <p:cNvPr id="6" name="Wolkenförmige Legende 1">
            <a:extLst>
              <a:ext uri="{FF2B5EF4-FFF2-40B4-BE49-F238E27FC236}">
                <a16:creationId xmlns:a16="http://schemas.microsoft.com/office/drawing/2014/main" id="{9999E657-7AFC-47EA-9AE5-0CC192DB7B0F}"/>
              </a:ext>
            </a:extLst>
          </p:cNvPr>
          <p:cNvSpPr/>
          <p:nvPr/>
        </p:nvSpPr>
        <p:spPr>
          <a:xfrm>
            <a:off x="3224890" y="1624694"/>
            <a:ext cx="7405009" cy="4332515"/>
          </a:xfrm>
          <a:prstGeom prst="cloudCallout">
            <a:avLst>
              <a:gd name="adj1" fmla="val -66673"/>
              <a:gd name="adj2" fmla="val 37374"/>
            </a:avLst>
          </a:prstGeom>
        </p:spPr>
        <p:style>
          <a:lnRef idx="2">
            <a:schemeClr val="dk1"/>
          </a:lnRef>
          <a:fillRef idx="1">
            <a:schemeClr val="lt1"/>
          </a:fillRef>
          <a:effectRef idx="0">
            <a:schemeClr val="dk1"/>
          </a:effectRef>
          <a:fontRef idx="minor">
            <a:schemeClr val="dk1"/>
          </a:fontRef>
        </p:style>
        <p:txBody>
          <a:bodyPr rtlCol="0" anchor="ctr"/>
          <a:lstStyle/>
          <a:p>
            <a:r>
              <a:rPr lang="de-DE" b="1" i="1" dirty="0">
                <a:latin typeface="Arial" panose="020B0604020202020204" pitchFamily="34" charset="0"/>
                <a:cs typeface="Arial" panose="020B0604020202020204" pitchFamily="34" charset="0"/>
              </a:rPr>
              <a:t>Stichworte:</a:t>
            </a:r>
          </a:p>
          <a:p>
            <a:endParaRPr lang="de-D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diagnostizieren von Lernvoraussetzungen</a:t>
            </a: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fördern und fordern</a:t>
            </a: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Beratung von Schüler*innen und Eltern</a:t>
            </a: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Leistungsentwicklung</a:t>
            </a: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Beurteilungsmaßstäbe</a:t>
            </a: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Transparenz</a:t>
            </a:r>
          </a:p>
        </p:txBody>
      </p:sp>
      <p:sp>
        <p:nvSpPr>
          <p:cNvPr id="5" name="Sprechblase: oval 4">
            <a:extLst>
              <a:ext uri="{FF2B5EF4-FFF2-40B4-BE49-F238E27FC236}">
                <a16:creationId xmlns:a16="http://schemas.microsoft.com/office/drawing/2014/main" id="{4E02F942-1B1E-A5BC-4B31-F2C2E655C48C}"/>
              </a:ext>
            </a:extLst>
          </p:cNvPr>
          <p:cNvSpPr/>
          <p:nvPr/>
        </p:nvSpPr>
        <p:spPr>
          <a:xfrm rot="20674670">
            <a:off x="628221" y="2438382"/>
            <a:ext cx="2763771" cy="1064241"/>
          </a:xfrm>
          <a:prstGeom prst="wedgeEllipseCallou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rial" panose="020B0604020202020204" pitchFamily="34" charset="0"/>
                <a:cs typeface="Arial" panose="020B0604020202020204" pitchFamily="34" charset="0"/>
              </a:rPr>
              <a:t>Murmelgruppen</a:t>
            </a:r>
          </a:p>
        </p:txBody>
      </p:sp>
    </p:spTree>
    <p:extLst>
      <p:ext uri="{BB962C8B-B14F-4D97-AF65-F5344CB8AC3E}">
        <p14:creationId xmlns:p14="http://schemas.microsoft.com/office/powerpoint/2010/main" val="395641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a:themeElements>
    <a:clrScheme name="Benutzerdefiniert 2">
      <a:dk1>
        <a:srgbClr val="000000"/>
      </a:dk1>
      <a:lt1>
        <a:srgbClr val="FFFFFF"/>
      </a:lt1>
      <a:dk2>
        <a:srgbClr val="005176"/>
      </a:dk2>
      <a:lt2>
        <a:srgbClr val="005176"/>
      </a:lt2>
      <a:accent1>
        <a:srgbClr val="005176"/>
      </a:accent1>
      <a:accent2>
        <a:srgbClr val="00A1C0"/>
      </a:accent2>
      <a:accent3>
        <a:srgbClr val="00A1C0"/>
      </a:accent3>
      <a:accent4>
        <a:srgbClr val="E05A52"/>
      </a:accent4>
      <a:accent5>
        <a:srgbClr val="E05A52"/>
      </a:accent5>
      <a:accent6>
        <a:srgbClr val="E05A52"/>
      </a:accent6>
      <a:hlink>
        <a:srgbClr val="00A1C0"/>
      </a:hlink>
      <a:folHlink>
        <a:srgbClr val="E05A52"/>
      </a:folHlink>
    </a:clrScheme>
    <a:fontScheme name="UzK 2023">
      <a:majorFont>
        <a:latin typeface="Albert Sans"/>
        <a:ea typeface=""/>
        <a:cs typeface=""/>
      </a:majorFont>
      <a:minorFont>
        <a:latin typeface="Albert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zK_PPT-Master_230201" id="{B5418ECA-8C0A-8F41-8796-9ECF9392E09D}" vid="{F9A25019-F941-2746-8D73-6550E2F1187E}"/>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1527</Words>
  <Application>Microsoft Office PowerPoint</Application>
  <PresentationFormat>Breitbild</PresentationFormat>
  <Paragraphs>220</Paragraphs>
  <Slides>23</Slides>
  <Notes>13</Notes>
  <HiddenSlides>1</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23</vt:i4>
      </vt:variant>
    </vt:vector>
  </HeadingPairs>
  <TitlesOfParts>
    <vt:vector size="29" baseType="lpstr">
      <vt:lpstr>Bradley Hand ITC</vt:lpstr>
      <vt:lpstr>Albert Sans</vt:lpstr>
      <vt:lpstr>Wingdings</vt:lpstr>
      <vt:lpstr>Arial</vt:lpstr>
      <vt:lpstr>Calibri</vt:lpstr>
      <vt:lpstr>Office</vt:lpstr>
      <vt:lpstr>Das Eignungs- und Orientierungspraktikum </vt:lpstr>
      <vt:lpstr>Inhalt dieser Sitzung</vt:lpstr>
      <vt:lpstr>Der EOP Begleitkurs digital: Alle Informationen auf einen Blick</vt:lpstr>
      <vt:lpstr>Check-in</vt:lpstr>
      <vt:lpstr>1. Check-In </vt:lpstr>
      <vt:lpstr>Einstieg Beurteilen und beraten</vt:lpstr>
      <vt:lpstr>2. Einstieg</vt:lpstr>
      <vt:lpstr>PowerPoint-Präsentation</vt:lpstr>
      <vt:lpstr>2. Beurteilen - Beraten - Erziehen</vt:lpstr>
      <vt:lpstr>Beurteilen und beraten Input  </vt:lpstr>
      <vt:lpstr>3. Leistungen messen und beurteilen</vt:lpstr>
      <vt:lpstr>3. Leistung messen und beurteilen – guter Unterricht </vt:lpstr>
      <vt:lpstr>3. Leistung messen und beurteilen – guter Unterricht </vt:lpstr>
      <vt:lpstr>3. Beurteilen und Beraten</vt:lpstr>
      <vt:lpstr>Gerechte Beurteilung - Austausch </vt:lpstr>
      <vt:lpstr>4. Methode: Kugellager-Diskussion</vt:lpstr>
      <vt:lpstr>4. Kugellager: Diskussionsfragen</vt:lpstr>
      <vt:lpstr>4. Ergebnissicherung</vt:lpstr>
      <vt:lpstr>Beispiel aus einem anderen Seminar </vt:lpstr>
      <vt:lpstr>4. Kugellager: Methodenreflexion</vt:lpstr>
      <vt:lpstr>Ausblick und Check-out</vt:lpstr>
      <vt:lpstr>5. Ausblick</vt:lpstr>
      <vt:lpstr>5. Check-Out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Sophia Bernhöft</dc:creator>
  <cp:lastModifiedBy>Iris Flagmeyer</cp:lastModifiedBy>
  <cp:revision>117</cp:revision>
  <dcterms:created xsi:type="dcterms:W3CDTF">2023-01-31T13:16:58Z</dcterms:created>
  <dcterms:modified xsi:type="dcterms:W3CDTF">2025-08-08T09:21:08Z</dcterms:modified>
</cp:coreProperties>
</file>