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7"/>
  </p:notesMasterIdLst>
  <p:sldIdLst>
    <p:sldId id="272" r:id="rId2"/>
    <p:sldId id="273" r:id="rId3"/>
    <p:sldId id="553" r:id="rId4"/>
    <p:sldId id="403" r:id="rId5"/>
    <p:sldId id="292" r:id="rId6"/>
    <p:sldId id="259" r:id="rId7"/>
    <p:sldId id="293" r:id="rId8"/>
    <p:sldId id="278" r:id="rId9"/>
    <p:sldId id="296" r:id="rId10"/>
    <p:sldId id="510" r:id="rId11"/>
    <p:sldId id="396" r:id="rId12"/>
    <p:sldId id="294" r:id="rId13"/>
    <p:sldId id="275" r:id="rId14"/>
    <p:sldId id="300" r:id="rId15"/>
    <p:sldId id="301" r:id="rId16"/>
    <p:sldId id="302" r:id="rId17"/>
    <p:sldId id="507" r:id="rId18"/>
    <p:sldId id="508" r:id="rId19"/>
    <p:sldId id="400" r:id="rId20"/>
    <p:sldId id="398" r:id="rId21"/>
    <p:sldId id="297" r:id="rId22"/>
    <p:sldId id="509" r:id="rId23"/>
    <p:sldId id="506" r:id="rId24"/>
    <p:sldId id="291" r:id="rId25"/>
    <p:sldId id="299" r:id="rId26"/>
  </p:sldIdLst>
  <p:sldSz cx="12192000" cy="6858000"/>
  <p:notesSz cx="6858000" cy="9144000"/>
  <p:embeddedFontLst>
    <p:embeddedFont>
      <p:font typeface="Albert Sans" panose="020B0604020202020204" charset="0"/>
      <p:regular r:id="rId28"/>
      <p:bold r:id="rId29"/>
      <p:italic r:id="rId30"/>
      <p:boldItalic r:id="rId31"/>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295F"/>
    <a:srgbClr val="69B5F8"/>
    <a:srgbClr val="619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5" autoAdjust="0"/>
    <p:restoredTop sz="73693" autoAdjust="0"/>
  </p:normalViewPr>
  <p:slideViewPr>
    <p:cSldViewPr snapToGrid="0" showGuides="1">
      <p:cViewPr varScale="1">
        <p:scale>
          <a:sx n="117" d="100"/>
          <a:sy n="117" d="100"/>
        </p:scale>
        <p:origin x="1896" y="102"/>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E479C-8473-5649-B36A-750E7B20C633}" type="datetimeFigureOut">
              <a:rPr lang="de-DE" smtClean="0"/>
              <a:t>08.08.2025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E2BE3-FDEB-B245-8AD9-FE155515E7DC}" type="slidenum">
              <a:rPr lang="de-DE" smtClean="0"/>
              <a:t>‹Nr.›</a:t>
            </a:fld>
            <a:endParaRPr lang="de-DE"/>
          </a:p>
        </p:txBody>
      </p:sp>
    </p:spTree>
    <p:extLst>
      <p:ext uri="{BB962C8B-B14F-4D97-AF65-F5344CB8AC3E}">
        <p14:creationId xmlns:p14="http://schemas.microsoft.com/office/powerpoint/2010/main" val="2235969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Folie 2:</a:t>
            </a:r>
          </a:p>
          <a:p>
            <a:r>
              <a:rPr lang="de-DE" dirty="0"/>
              <a:t>Zeitablauf:</a:t>
            </a:r>
          </a:p>
          <a:p>
            <a:endParaRPr lang="de-DE" dirty="0"/>
          </a:p>
          <a:p>
            <a:r>
              <a:rPr lang="de-DE" dirty="0"/>
              <a:t>Organisatorischen 10 Min.</a:t>
            </a:r>
          </a:p>
          <a:p>
            <a:r>
              <a:rPr lang="de-DE" dirty="0"/>
              <a:t>1. Check-in: 10 Min.</a:t>
            </a:r>
          </a:p>
          <a:p>
            <a:r>
              <a:rPr lang="de-DE" dirty="0"/>
              <a:t>2. KMK: 5 Min.</a:t>
            </a:r>
          </a:p>
          <a:p>
            <a:r>
              <a:rPr lang="de-DE" dirty="0"/>
              <a:t>3. Podcast + Schulentwicklung 25 Min.</a:t>
            </a:r>
          </a:p>
          <a:p>
            <a:r>
              <a:rPr lang="de-DE" dirty="0"/>
              <a:t>4. Crowd-</a:t>
            </a:r>
            <a:r>
              <a:rPr lang="de-DE" dirty="0" err="1"/>
              <a:t>sourcing</a:t>
            </a:r>
            <a:r>
              <a:rPr lang="de-DE" dirty="0"/>
              <a:t>: Innovation: 25 Min.</a:t>
            </a:r>
          </a:p>
          <a:p>
            <a:r>
              <a:rPr lang="de-DE" dirty="0"/>
              <a:t>5. 5 Min.</a:t>
            </a:r>
          </a:p>
          <a:p>
            <a:r>
              <a:rPr lang="de-DE" dirty="0"/>
              <a:t>Ausblick: 10 Min.</a:t>
            </a:r>
          </a:p>
          <a:p>
            <a:endParaRPr lang="de-DE" dirty="0"/>
          </a:p>
          <a:p>
            <a:endParaRPr lang="de-DE" dirty="0"/>
          </a:p>
        </p:txBody>
      </p:sp>
      <p:sp>
        <p:nvSpPr>
          <p:cNvPr id="4" name="Foliennummernplatzhalter 3"/>
          <p:cNvSpPr>
            <a:spLocks noGrp="1"/>
          </p:cNvSpPr>
          <p:nvPr>
            <p:ph type="sldNum" sz="quarter" idx="5"/>
          </p:nvPr>
        </p:nvSpPr>
        <p:spPr/>
        <p:txBody>
          <a:bodyPr/>
          <a:lstStyle/>
          <a:p>
            <a:fld id="{98CE2BE3-FDEB-B245-8AD9-FE155515E7DC}" type="slidenum">
              <a:rPr lang="de-DE" smtClean="0"/>
              <a:t>2</a:t>
            </a:fld>
            <a:endParaRPr lang="de-DE"/>
          </a:p>
        </p:txBody>
      </p:sp>
    </p:spTree>
    <p:extLst>
      <p:ext uri="{BB962C8B-B14F-4D97-AF65-F5344CB8AC3E}">
        <p14:creationId xmlns:p14="http://schemas.microsoft.com/office/powerpoint/2010/main" val="2017264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8CE2BE3-FDEB-B245-8AD9-FE155515E7DC}" type="slidenum">
              <a:rPr lang="de-DE" smtClean="0"/>
              <a:t>15</a:t>
            </a:fld>
            <a:endParaRPr lang="de-DE"/>
          </a:p>
        </p:txBody>
      </p:sp>
    </p:spTree>
    <p:extLst>
      <p:ext uri="{BB962C8B-B14F-4D97-AF65-F5344CB8AC3E}">
        <p14:creationId xmlns:p14="http://schemas.microsoft.com/office/powerpoint/2010/main" val="3860363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Folie 16:</a:t>
            </a:r>
          </a:p>
          <a:p>
            <a:r>
              <a:rPr lang="de-DE" dirty="0"/>
              <a:t>Ideen entsprechend der Bewertungen auf Stellwand sammeln – Überschrift: Praktikumsschule und Innovieren</a:t>
            </a:r>
          </a:p>
        </p:txBody>
      </p:sp>
      <p:sp>
        <p:nvSpPr>
          <p:cNvPr id="4" name="Foliennummernplatzhalter 3"/>
          <p:cNvSpPr>
            <a:spLocks noGrp="1"/>
          </p:cNvSpPr>
          <p:nvPr>
            <p:ph type="sldNum" sz="quarter" idx="5"/>
          </p:nvPr>
        </p:nvSpPr>
        <p:spPr/>
        <p:txBody>
          <a:bodyPr/>
          <a:lstStyle/>
          <a:p>
            <a:fld id="{98CE2BE3-FDEB-B245-8AD9-FE155515E7DC}" type="slidenum">
              <a:rPr lang="de-DE" smtClean="0"/>
              <a:t>16</a:t>
            </a:fld>
            <a:endParaRPr lang="de-DE"/>
          </a:p>
        </p:txBody>
      </p:sp>
    </p:spTree>
    <p:extLst>
      <p:ext uri="{BB962C8B-B14F-4D97-AF65-F5344CB8AC3E}">
        <p14:creationId xmlns:p14="http://schemas.microsoft.com/office/powerpoint/2010/main" val="1504252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b="1" dirty="0"/>
              <a:t>Folie 18</a:t>
            </a:r>
            <a:r>
              <a:rPr lang="de-DE" b="0" dirty="0"/>
              <a:t>:  bei Zeitmangel überspringen</a:t>
            </a:r>
          </a:p>
          <a:p>
            <a:pPr>
              <a:defRPr/>
            </a:pPr>
            <a:r>
              <a:rPr lang="de-DE" dirty="0"/>
              <a:t>Vergleich mit den Ergebnissen aus dem crowd-</a:t>
            </a:r>
            <a:r>
              <a:rPr lang="de-DE" dirty="0" err="1"/>
              <a:t>sourcing</a:t>
            </a:r>
            <a:r>
              <a:rPr lang="de-DE" dirty="0"/>
              <a:t> (Stellwand)– gibt es Bereiche, die auch dort auftauchen als mögliche Beobachtungsschwerpunkte für Innovation?</a:t>
            </a:r>
          </a:p>
          <a:p>
            <a:pPr>
              <a:defRPr/>
            </a:pPr>
            <a:endParaRPr lang="de-DE" dirty="0"/>
          </a:p>
        </p:txBody>
      </p:sp>
      <p:sp>
        <p:nvSpPr>
          <p:cNvPr id="4" name="Foliennummernplatzhalter 3"/>
          <p:cNvSpPr>
            <a:spLocks noGrp="1"/>
          </p:cNvSpPr>
          <p:nvPr>
            <p:ph type="sldNum" sz="quarter" idx="5"/>
          </p:nvPr>
        </p:nvSpPr>
        <p:spPr bwMode="auto"/>
        <p:txBody>
          <a:bodyPr/>
          <a:lstStyle/>
          <a:p>
            <a:pPr>
              <a:defRPr/>
            </a:pPr>
            <a:fld id="{98CE2BE3-FDEB-B245-8AD9-FE155515E7DC}" type="slidenum">
              <a:rPr lang="de-DE"/>
              <a:t>20</a:t>
            </a:fld>
            <a:endParaRPr lang="de-DE"/>
          </a:p>
        </p:txBody>
      </p:sp>
    </p:spTree>
    <p:extLst>
      <p:ext uri="{BB962C8B-B14F-4D97-AF65-F5344CB8AC3E}">
        <p14:creationId xmlns:p14="http://schemas.microsoft.com/office/powerpoint/2010/main" val="890932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8CE2BE3-FDEB-B245-8AD9-FE155515E7DC}" type="slidenum">
              <a:rPr lang="de-DE" smtClean="0"/>
              <a:t>24</a:t>
            </a:fld>
            <a:endParaRPr lang="de-DE"/>
          </a:p>
        </p:txBody>
      </p:sp>
    </p:spTree>
    <p:extLst>
      <p:ext uri="{BB962C8B-B14F-4D97-AF65-F5344CB8AC3E}">
        <p14:creationId xmlns:p14="http://schemas.microsoft.com/office/powerpoint/2010/main" val="1292189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Folie 26: </a:t>
            </a:r>
          </a:p>
          <a:p>
            <a:r>
              <a:rPr lang="de-DE" dirty="0"/>
              <a:t>Wie geht es Ihnen jetzt am Ende der Sitzung + kurze Erläuterung </a:t>
            </a:r>
          </a:p>
          <a:p>
            <a:r>
              <a:rPr lang="de-DE" dirty="0"/>
              <a:t>Sonnig – heiter bis wolkig– wolkig – oder fühlt es sich ehr nach Unwetter an?</a:t>
            </a:r>
          </a:p>
        </p:txBody>
      </p:sp>
      <p:sp>
        <p:nvSpPr>
          <p:cNvPr id="4" name="Foliennummernplatzhalter 3"/>
          <p:cNvSpPr>
            <a:spLocks noGrp="1"/>
          </p:cNvSpPr>
          <p:nvPr>
            <p:ph type="sldNum" sz="quarter" idx="5"/>
          </p:nvPr>
        </p:nvSpPr>
        <p:spPr/>
        <p:txBody>
          <a:bodyPr/>
          <a:lstStyle/>
          <a:p>
            <a:fld id="{98CE2BE3-FDEB-B245-8AD9-FE155515E7DC}" type="slidenum">
              <a:rPr lang="de-DE" smtClean="0"/>
              <a:t>25</a:t>
            </a:fld>
            <a:endParaRPr lang="de-DE"/>
          </a:p>
        </p:txBody>
      </p:sp>
    </p:spTree>
    <p:extLst>
      <p:ext uri="{BB962C8B-B14F-4D97-AF65-F5344CB8AC3E}">
        <p14:creationId xmlns:p14="http://schemas.microsoft.com/office/powerpoint/2010/main" val="1232860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i="1" dirty="0"/>
          </a:p>
        </p:txBody>
      </p:sp>
      <p:sp>
        <p:nvSpPr>
          <p:cNvPr id="4" name="Foliennummernplatzhalter 3"/>
          <p:cNvSpPr>
            <a:spLocks noGrp="1"/>
          </p:cNvSpPr>
          <p:nvPr>
            <p:ph type="sldNum" sz="quarter" idx="5"/>
          </p:nvPr>
        </p:nvSpPr>
        <p:spPr/>
        <p:txBody>
          <a:bodyPr/>
          <a:lstStyle/>
          <a:p>
            <a:fld id="{98CE2BE3-FDEB-B245-8AD9-FE155515E7DC}" type="slidenum">
              <a:rPr lang="de-DE" smtClean="0"/>
              <a:t>3</a:t>
            </a:fld>
            <a:endParaRPr lang="de-DE"/>
          </a:p>
        </p:txBody>
      </p:sp>
    </p:spTree>
    <p:extLst>
      <p:ext uri="{BB962C8B-B14F-4D97-AF65-F5344CB8AC3E}">
        <p14:creationId xmlns:p14="http://schemas.microsoft.com/office/powerpoint/2010/main" val="2642790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endParaRPr lang="de-DE" dirty="0"/>
          </a:p>
        </p:txBody>
      </p:sp>
      <p:sp>
        <p:nvSpPr>
          <p:cNvPr id="4" name="Foliennummernplatzhalter 3"/>
          <p:cNvSpPr>
            <a:spLocks noGrp="1"/>
          </p:cNvSpPr>
          <p:nvPr>
            <p:ph type="sldNum" sz="quarter" idx="5"/>
          </p:nvPr>
        </p:nvSpPr>
        <p:spPr bwMode="auto"/>
        <p:txBody>
          <a:bodyPr/>
          <a:lstStyle/>
          <a:p>
            <a:pPr>
              <a:defRPr/>
            </a:pPr>
            <a:fld id="{98CE2BE3-FDEB-B245-8AD9-FE155515E7DC}" type="slidenum">
              <a:rPr lang="de-DE"/>
              <a:t>4</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b="1" dirty="0"/>
              <a:t>Folie 6:</a:t>
            </a:r>
          </a:p>
          <a:p>
            <a:pPr>
              <a:defRPr/>
            </a:pPr>
            <a:endParaRPr lang="de-DE" dirty="0"/>
          </a:p>
          <a:p>
            <a:pPr>
              <a:defRPr/>
            </a:pPr>
            <a:r>
              <a:rPr lang="de-DE" dirty="0"/>
              <a:t>Innovation ohne Kreativität ist nur schwer vorstellbar. Heute geht es ums Innovieren – d.h. auch um Ihre Kreativität.</a:t>
            </a:r>
          </a:p>
          <a:p>
            <a:pPr>
              <a:defRPr/>
            </a:pPr>
            <a:endParaRPr lang="de-DE" dirty="0"/>
          </a:p>
        </p:txBody>
      </p:sp>
      <p:sp>
        <p:nvSpPr>
          <p:cNvPr id="4" name="Foliennummernplatzhalter 3"/>
          <p:cNvSpPr>
            <a:spLocks noGrp="1"/>
          </p:cNvSpPr>
          <p:nvPr>
            <p:ph type="sldNum" sz="quarter" idx="5"/>
          </p:nvPr>
        </p:nvSpPr>
        <p:spPr bwMode="auto"/>
        <p:txBody>
          <a:bodyPr/>
          <a:lstStyle/>
          <a:p>
            <a:pPr>
              <a:defRPr/>
            </a:pPr>
            <a:fld id="{98CE2BE3-FDEB-B245-8AD9-FE155515E7DC}" type="slidenum">
              <a:rPr lang="de-DE"/>
              <a:t>6</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Folie 8:</a:t>
            </a:r>
          </a:p>
          <a:p>
            <a:endParaRPr lang="de-DE" dirty="0"/>
          </a:p>
          <a:p>
            <a:r>
              <a:rPr lang="de-DE" dirty="0"/>
              <a:t>Neben der Schul- und Unterrichtsentwicklung sollen auch die eigenen Kompetenzen kontinuierlich weiterentwickelt werden.</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Frage: </a:t>
            </a:r>
            <a:r>
              <a:rPr lang="de-DE" sz="1200" dirty="0"/>
              <a:t>Was haben Sie an Ihrer ehemaligen Schule als innovativ erlebt? Kurzes Blitzlicht im Plenum</a:t>
            </a:r>
          </a:p>
          <a:p>
            <a:endParaRPr lang="de-DE" dirty="0"/>
          </a:p>
        </p:txBody>
      </p:sp>
      <p:sp>
        <p:nvSpPr>
          <p:cNvPr id="4" name="Foliennummernplatzhalter 3"/>
          <p:cNvSpPr>
            <a:spLocks noGrp="1"/>
          </p:cNvSpPr>
          <p:nvPr>
            <p:ph type="sldNum" sz="quarter" idx="5"/>
          </p:nvPr>
        </p:nvSpPr>
        <p:spPr/>
        <p:txBody>
          <a:bodyPr/>
          <a:lstStyle/>
          <a:p>
            <a:fld id="{98CE2BE3-FDEB-B245-8AD9-FE155515E7DC}" type="slidenum">
              <a:rPr lang="de-DE" smtClean="0"/>
              <a:t>8</a:t>
            </a:fld>
            <a:endParaRPr lang="de-DE"/>
          </a:p>
        </p:txBody>
      </p:sp>
    </p:spTree>
    <p:extLst>
      <p:ext uri="{BB962C8B-B14F-4D97-AF65-F5344CB8AC3E}">
        <p14:creationId xmlns:p14="http://schemas.microsoft.com/office/powerpoint/2010/main" val="267341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b="1" dirty="0"/>
              <a:t>Folie 11: </a:t>
            </a:r>
          </a:p>
          <a:p>
            <a:pPr>
              <a:defRPr/>
            </a:pPr>
            <a:r>
              <a:rPr lang="de-DE" dirty="0"/>
              <a:t>Der Deutsche Schulpreis wird jährlich vergeben und zeichnet zukunftsfähige, deutsche Schulen für Ihre innovative Schul- und Unterrichtsentwicklung aus.</a:t>
            </a:r>
          </a:p>
          <a:p>
            <a:pPr>
              <a:defRPr/>
            </a:pPr>
            <a:endParaRPr lang="de-DE" dirty="0"/>
          </a:p>
          <a:p>
            <a:pPr>
              <a:defRPr/>
            </a:pPr>
            <a:r>
              <a:rPr lang="de-DE" dirty="0"/>
              <a:t>Podcast anhören bis Min. 4.49</a:t>
            </a:r>
          </a:p>
          <a:p>
            <a:pPr>
              <a:defRPr/>
            </a:pPr>
            <a:endParaRPr lang="de-DE" dirty="0"/>
          </a:p>
          <a:p>
            <a:pPr>
              <a:defRPr/>
            </a:pPr>
            <a:r>
              <a:rPr lang="de-DE" dirty="0"/>
              <a:t>Inhalt Podcast</a:t>
            </a:r>
          </a:p>
          <a:p>
            <a:pPr marL="342900" lvl="0" indent="-342900">
              <a:lnSpc>
                <a:spcPct val="115000"/>
              </a:lnSpc>
              <a:buFont typeface="Arial" panose="020B0604020202020204" pitchFamily="34" charset="0"/>
              <a:buChar char="•"/>
              <a:tabLst>
                <a:tab pos="457200" algn="l"/>
              </a:tabLst>
            </a:pPr>
            <a:r>
              <a:rPr lang="de-DE" sz="20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Gemeinsames </a:t>
            </a:r>
            <a:r>
              <a:rPr lang="de-DE" sz="2000" b="1"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Reflektieren</a:t>
            </a:r>
            <a:r>
              <a:rPr lang="de-DE" sz="20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auf allen Systemebenen </a:t>
            </a:r>
            <a:r>
              <a:rPr lang="de-DE" sz="1200" kern="100" dirty="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a:t>
            </a:r>
            <a:r>
              <a:rPr lang="de-DE" sz="20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Austausch</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de-DE" sz="2000" b="1"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Systemblick auf Schule als Ganzes haben </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Arial" panose="020B0604020202020204" pitchFamily="34" charset="0"/>
              <a:buChar char="•"/>
              <a:tabLst>
                <a:tab pos="914400" algn="l"/>
              </a:tabLst>
            </a:pPr>
            <a:r>
              <a:rPr lang="de-DE" sz="20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Was braucht die Schule?</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Arial" panose="020B0604020202020204" pitchFamily="34" charset="0"/>
              <a:buChar char="•"/>
              <a:tabLst>
                <a:tab pos="914400" algn="l"/>
              </a:tabLst>
            </a:pPr>
            <a:r>
              <a:rPr lang="de-DE" sz="20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Was bedeuten meine Entscheidungen für die Schule?</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de-DE" sz="20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Studierende als künftige Architekten der Schulen von morgen (wissen oft mehr über Schulentwicklung als bereits aktive Lehrer)</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de-DE" sz="20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Schulentwicklung ohne </a:t>
            </a:r>
            <a:r>
              <a:rPr lang="de-DE" sz="2000" kern="1200" dirty="0" err="1">
                <a:solidFill>
                  <a:srgbClr val="000000"/>
                </a:solidFill>
                <a:effectLst/>
                <a:latin typeface="Arial" panose="020B0604020202020204" pitchFamily="34" charset="0"/>
                <a:ea typeface="Aptos" panose="020B0004020202020204" pitchFamily="34" charset="0"/>
                <a:cs typeface="Times New Roman" panose="02020603050405020304" pitchFamily="18" charset="0"/>
              </a:rPr>
              <a:t>LuL</a:t>
            </a:r>
            <a:r>
              <a:rPr lang="de-DE" sz="20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nicht möglich: „Ich und meine Klasse“ vs. „Wir und unsere Schule“</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p>
            <a:pPr>
              <a:defRPr/>
            </a:pPr>
            <a:endParaRPr lang="de-DE" dirty="0"/>
          </a:p>
        </p:txBody>
      </p:sp>
      <p:sp>
        <p:nvSpPr>
          <p:cNvPr id="4" name="Foliennummernplatzhalter 3"/>
          <p:cNvSpPr>
            <a:spLocks noGrp="1"/>
          </p:cNvSpPr>
          <p:nvPr>
            <p:ph type="sldNum" sz="quarter" idx="5"/>
          </p:nvPr>
        </p:nvSpPr>
        <p:spPr bwMode="auto"/>
        <p:txBody>
          <a:bodyPr/>
          <a:lstStyle/>
          <a:p>
            <a:pPr>
              <a:defRPr/>
            </a:pPr>
            <a:fld id="{98CE2BE3-FDEB-B245-8AD9-FE155515E7DC}" type="slidenum">
              <a:rPr lang="de-DE"/>
              <a:t>10</a:t>
            </a:fld>
            <a:endParaRPr lang="de-DE"/>
          </a:p>
        </p:txBody>
      </p:sp>
    </p:spTree>
    <p:extLst>
      <p:ext uri="{BB962C8B-B14F-4D97-AF65-F5344CB8AC3E}">
        <p14:creationId xmlns:p14="http://schemas.microsoft.com/office/powerpoint/2010/main" val="3327038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b="1" dirty="0"/>
              <a:t>Folie 11: </a:t>
            </a:r>
          </a:p>
          <a:p>
            <a:pPr>
              <a:defRPr/>
            </a:pPr>
            <a:r>
              <a:rPr lang="de-DE" dirty="0"/>
              <a:t>Der Deutsche Schulpreis wird jährlich vergeben und zeichnet zukunftsfähige, deutsche Schulen für Ihre innovative Schul- und Unterrichtsentwicklung aus.</a:t>
            </a:r>
          </a:p>
          <a:p>
            <a:pPr>
              <a:defRPr/>
            </a:pPr>
            <a:endParaRPr lang="de-DE" dirty="0"/>
          </a:p>
          <a:p>
            <a:pPr>
              <a:defRPr/>
            </a:pPr>
            <a:endParaRPr lang="de-DE" dirty="0"/>
          </a:p>
        </p:txBody>
      </p:sp>
      <p:sp>
        <p:nvSpPr>
          <p:cNvPr id="4" name="Foliennummernplatzhalter 3"/>
          <p:cNvSpPr>
            <a:spLocks noGrp="1"/>
          </p:cNvSpPr>
          <p:nvPr>
            <p:ph type="sldNum" sz="quarter" idx="5"/>
          </p:nvPr>
        </p:nvSpPr>
        <p:spPr bwMode="auto"/>
        <p:txBody>
          <a:bodyPr/>
          <a:lstStyle/>
          <a:p>
            <a:pPr>
              <a:defRPr/>
            </a:pPr>
            <a:fld id="{98CE2BE3-FDEB-B245-8AD9-FE155515E7DC}" type="slidenum">
              <a:rPr lang="de-DE"/>
              <a:t>11</a:t>
            </a:fld>
            <a:endParaRPr lang="de-DE"/>
          </a:p>
        </p:txBody>
      </p:sp>
    </p:spTree>
    <p:extLst>
      <p:ext uri="{BB962C8B-B14F-4D97-AF65-F5344CB8AC3E}">
        <p14:creationId xmlns:p14="http://schemas.microsoft.com/office/powerpoint/2010/main" val="10398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Folie 13: </a:t>
            </a:r>
          </a:p>
          <a:p>
            <a:endParaRPr lang="de-DE" dirty="0"/>
          </a:p>
          <a:p>
            <a:r>
              <a:rPr lang="de-DE" dirty="0"/>
              <a:t>pro Person ein Stift und eine Karteikarte</a:t>
            </a:r>
          </a:p>
          <a:p>
            <a:endParaRPr lang="de-DE" dirty="0"/>
          </a:p>
          <a:p>
            <a:r>
              <a:rPr lang="de-DE" dirty="0"/>
              <a:t>Ihre Notizen auf der Karteikarte müssen selbsterklärend sein. Seien Sie mutig und kreativ – schreiben sie auch vermeintlich verrückte Ideen auf!</a:t>
            </a:r>
          </a:p>
        </p:txBody>
      </p:sp>
      <p:sp>
        <p:nvSpPr>
          <p:cNvPr id="4" name="Foliennummernplatzhalter 3"/>
          <p:cNvSpPr>
            <a:spLocks noGrp="1"/>
          </p:cNvSpPr>
          <p:nvPr>
            <p:ph type="sldNum" sz="quarter" idx="5"/>
          </p:nvPr>
        </p:nvSpPr>
        <p:spPr/>
        <p:txBody>
          <a:bodyPr/>
          <a:lstStyle/>
          <a:p>
            <a:fld id="{98CE2BE3-FDEB-B245-8AD9-FE155515E7DC}" type="slidenum">
              <a:rPr lang="de-DE" smtClean="0"/>
              <a:t>13</a:t>
            </a:fld>
            <a:endParaRPr lang="de-DE"/>
          </a:p>
        </p:txBody>
      </p:sp>
    </p:spTree>
    <p:extLst>
      <p:ext uri="{BB962C8B-B14F-4D97-AF65-F5344CB8AC3E}">
        <p14:creationId xmlns:p14="http://schemas.microsoft.com/office/powerpoint/2010/main" val="4197900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Folie 14 :</a:t>
            </a:r>
          </a:p>
          <a:p>
            <a:endParaRPr lang="de-DE" dirty="0"/>
          </a:p>
          <a:p>
            <a:r>
              <a:rPr lang="de-DE" dirty="0"/>
              <a:t>Ihre Notizen auf der Karteikarte müssen selbsterklärend sein.</a:t>
            </a:r>
          </a:p>
        </p:txBody>
      </p:sp>
      <p:sp>
        <p:nvSpPr>
          <p:cNvPr id="4" name="Foliennummernplatzhalter 3"/>
          <p:cNvSpPr>
            <a:spLocks noGrp="1"/>
          </p:cNvSpPr>
          <p:nvPr>
            <p:ph type="sldNum" sz="quarter" idx="5"/>
          </p:nvPr>
        </p:nvSpPr>
        <p:spPr/>
        <p:txBody>
          <a:bodyPr/>
          <a:lstStyle/>
          <a:p>
            <a:fld id="{98CE2BE3-FDEB-B245-8AD9-FE155515E7DC}" type="slidenum">
              <a:rPr lang="de-DE" smtClean="0"/>
              <a:t>14</a:t>
            </a:fld>
            <a:endParaRPr lang="de-DE"/>
          </a:p>
        </p:txBody>
      </p:sp>
    </p:spTree>
    <p:extLst>
      <p:ext uri="{BB962C8B-B14F-4D97-AF65-F5344CB8AC3E}">
        <p14:creationId xmlns:p14="http://schemas.microsoft.com/office/powerpoint/2010/main" val="3314971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0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4BC67-9B79-EF75-0AF0-8F81DF93E8AA}"/>
              </a:ext>
            </a:extLst>
          </p:cNvPr>
          <p:cNvSpPr>
            <a:spLocks noGrp="1"/>
          </p:cNvSpPr>
          <p:nvPr>
            <p:ph type="ctrTitle"/>
          </p:nvPr>
        </p:nvSpPr>
        <p:spPr>
          <a:xfrm>
            <a:off x="707572" y="1925948"/>
            <a:ext cx="9561843" cy="2133241"/>
          </a:xfrm>
        </p:spPr>
        <p:txBody>
          <a:bodyPr anchor="b" anchorCtr="0">
            <a:noAutofit/>
          </a:bodyPr>
          <a:lstStyle>
            <a:lvl1pPr algn="l">
              <a:defRPr sz="4400" b="1" i="0">
                <a:solidFill>
                  <a:schemeClr val="accent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2A526B7D-4039-F443-1E7D-319E5DF8691A}"/>
              </a:ext>
            </a:extLst>
          </p:cNvPr>
          <p:cNvSpPr>
            <a:spLocks noGrp="1"/>
          </p:cNvSpPr>
          <p:nvPr>
            <p:ph type="subTitle" idx="1"/>
          </p:nvPr>
        </p:nvSpPr>
        <p:spPr>
          <a:xfrm>
            <a:off x="707571" y="4419338"/>
            <a:ext cx="9561843" cy="934634"/>
          </a:xfrm>
        </p:spPr>
        <p:txBody>
          <a:bodyPr>
            <a:noAutofit/>
          </a:bodyPr>
          <a:lstStyle>
            <a:lvl1pPr marL="0" indent="0" algn="l">
              <a:buNone/>
              <a:defRPr sz="2400" b="0" i="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5" name="Rechteck 14">
            <a:extLst>
              <a:ext uri="{FF2B5EF4-FFF2-40B4-BE49-F238E27FC236}">
                <a16:creationId xmlns:a16="http://schemas.microsoft.com/office/drawing/2014/main" id="{E02AF2BB-2CD2-4D94-98F3-D812D58D6819}"/>
              </a:ext>
            </a:extLst>
          </p:cNvPr>
          <p:cNvSpPr/>
          <p:nvPr userDrawn="1"/>
        </p:nvSpPr>
        <p:spPr>
          <a:xfrm>
            <a:off x="436880" y="5786120"/>
            <a:ext cx="3556000" cy="1071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lbert Sans" pitchFamily="2" charset="0"/>
            </a:endParaRPr>
          </a:p>
        </p:txBody>
      </p:sp>
      <p:sp>
        <p:nvSpPr>
          <p:cNvPr id="8" name="Datumsplatzhalter 7">
            <a:extLst>
              <a:ext uri="{FF2B5EF4-FFF2-40B4-BE49-F238E27FC236}">
                <a16:creationId xmlns:a16="http://schemas.microsoft.com/office/drawing/2014/main" id="{8A660AAD-253B-4D87-9A9A-18D772FDF4BA}"/>
              </a:ext>
            </a:extLst>
          </p:cNvPr>
          <p:cNvSpPr>
            <a:spLocks noGrp="1"/>
          </p:cNvSpPr>
          <p:nvPr>
            <p:ph type="dt" sz="half" idx="14"/>
          </p:nvPr>
        </p:nvSpPr>
        <p:spPr>
          <a:xfrm>
            <a:off x="7676228" y="6308734"/>
            <a:ext cx="1221711" cy="244830"/>
          </a:xfrm>
        </p:spPr>
        <p:txBody>
          <a:bodyPr/>
          <a:lstStyle>
            <a:lvl1pPr>
              <a:defRPr>
                <a:latin typeface="Arial" panose="020B0604020202020204" pitchFamily="34" charset="0"/>
                <a:cs typeface="Arial" panose="020B0604020202020204" pitchFamily="34" charset="0"/>
              </a:defRPr>
            </a:lvl1pPr>
          </a:lstStyle>
          <a:p>
            <a:fld id="{5B7AFE83-4F19-462B-9CDE-B0F73FB92808}" type="datetime1">
              <a:rPr lang="de-DE" smtClean="0"/>
              <a:pPr/>
              <a:t>08.08.2025</a:t>
            </a:fld>
            <a:endParaRPr lang="de-DE" dirty="0"/>
          </a:p>
        </p:txBody>
      </p:sp>
      <p:sp>
        <p:nvSpPr>
          <p:cNvPr id="11" name="Fußzeilenplatzhalter 10">
            <a:extLst>
              <a:ext uri="{FF2B5EF4-FFF2-40B4-BE49-F238E27FC236}">
                <a16:creationId xmlns:a16="http://schemas.microsoft.com/office/drawing/2014/main" id="{00BD1182-8153-47B0-8C09-8B01CE0F67E2}"/>
              </a:ext>
            </a:extLst>
          </p:cNvPr>
          <p:cNvSpPr>
            <a:spLocks noGrp="1"/>
          </p:cNvSpPr>
          <p:nvPr>
            <p:ph type="ftr" sz="quarter" idx="15"/>
          </p:nvPr>
        </p:nvSpPr>
        <p:spPr>
          <a:xfrm>
            <a:off x="707571" y="6308734"/>
            <a:ext cx="5436284" cy="244830"/>
          </a:xfrm>
        </p:spPr>
        <p:txBody>
          <a:bodyPr/>
          <a:lstStyle>
            <a:lvl1pPr>
              <a:defRPr>
                <a:latin typeface="Arial" panose="020B0604020202020204" pitchFamily="34" charset="0"/>
                <a:cs typeface="Arial" panose="020B0604020202020204" pitchFamily="34" charset="0"/>
              </a:defRPr>
            </a:lvl1pPr>
          </a:lstStyle>
          <a:p>
            <a:r>
              <a:rPr lang="de-DE" dirty="0"/>
              <a:t>Institut / Lehrstuhl / Dezernat </a:t>
            </a:r>
          </a:p>
        </p:txBody>
      </p:sp>
      <p:pic>
        <p:nvPicPr>
          <p:cNvPr id="10" name="Grafik 9">
            <a:extLst>
              <a:ext uri="{FF2B5EF4-FFF2-40B4-BE49-F238E27FC236}">
                <a16:creationId xmlns:a16="http://schemas.microsoft.com/office/drawing/2014/main" id="{EEBF9F55-456A-4108-B261-7AB0C7DA60D5}"/>
              </a:ext>
            </a:extLst>
          </p:cNvPr>
          <p:cNvPicPr>
            <a:picLocks noChangeAspect="1"/>
          </p:cNvPicPr>
          <p:nvPr userDrawn="1"/>
        </p:nvPicPr>
        <p:blipFill>
          <a:blip r:embed="rId2"/>
          <a:stretch>
            <a:fillRect/>
          </a:stretch>
        </p:blipFill>
        <p:spPr>
          <a:xfrm>
            <a:off x="390580" y="343856"/>
            <a:ext cx="5505173" cy="1438942"/>
          </a:xfrm>
          <a:prstGeom prst="rect">
            <a:avLst/>
          </a:prstGeom>
        </p:spPr>
      </p:pic>
    </p:spTree>
    <p:extLst>
      <p:ext uri="{BB962C8B-B14F-4D97-AF65-F5344CB8AC3E}">
        <p14:creationId xmlns:p14="http://schemas.microsoft.com/office/powerpoint/2010/main" val="2332740686"/>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3840" userDrawn="1">
          <p15:clr>
            <a:srgbClr val="FBAE40"/>
          </p15:clr>
        </p15:guide>
        <p15:guide id="3" orient="horz" pos="1094" userDrawn="1">
          <p15:clr>
            <a:srgbClr val="FBAE40"/>
          </p15:clr>
        </p15:guide>
        <p15:guide id="4" orient="horz" pos="913" userDrawn="1">
          <p15:clr>
            <a:srgbClr val="FBAE40"/>
          </p15:clr>
        </p15:guide>
        <p15:guide id="5" orient="horz" pos="6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schnittstitelfolie 01">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87547-EC04-5499-1CC7-AF77F74DC34F}"/>
              </a:ext>
            </a:extLst>
          </p:cNvPr>
          <p:cNvSpPr>
            <a:spLocks noGrp="1"/>
          </p:cNvSpPr>
          <p:nvPr>
            <p:ph type="title"/>
          </p:nvPr>
        </p:nvSpPr>
        <p:spPr>
          <a:xfrm>
            <a:off x="695325" y="2846603"/>
            <a:ext cx="8202613" cy="2852737"/>
          </a:xfrm>
        </p:spPr>
        <p:txBody>
          <a:bodyPr anchor="t" anchorCtr="0">
            <a:noAutofit/>
          </a:bodyPr>
          <a:lstStyle>
            <a:lvl1pPr>
              <a:defRPr sz="440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8" name="Textplatzhalter 7">
            <a:extLst>
              <a:ext uri="{FF2B5EF4-FFF2-40B4-BE49-F238E27FC236}">
                <a16:creationId xmlns:a16="http://schemas.microsoft.com/office/drawing/2014/main" id="{DD3C3C8B-B081-5C18-932E-69376A799083}"/>
              </a:ext>
            </a:extLst>
          </p:cNvPr>
          <p:cNvSpPr>
            <a:spLocks noGrp="1"/>
          </p:cNvSpPr>
          <p:nvPr>
            <p:ph type="body" sz="quarter" idx="13" hasCustomPrompt="1"/>
          </p:nvPr>
        </p:nvSpPr>
        <p:spPr>
          <a:xfrm>
            <a:off x="625151" y="331894"/>
            <a:ext cx="2608263" cy="1584219"/>
          </a:xfrm>
        </p:spPr>
        <p:txBody>
          <a:bodyPr>
            <a:noAutofit/>
          </a:bodyPr>
          <a:lstStyle>
            <a:lvl1pPr marL="0" indent="0">
              <a:buNone/>
              <a:defRPr sz="13200" b="1"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01</a:t>
            </a:r>
          </a:p>
        </p:txBody>
      </p:sp>
      <p:sp>
        <p:nvSpPr>
          <p:cNvPr id="6" name="Datumsplatzhalter 5">
            <a:extLst>
              <a:ext uri="{FF2B5EF4-FFF2-40B4-BE49-F238E27FC236}">
                <a16:creationId xmlns:a16="http://schemas.microsoft.com/office/drawing/2014/main" id="{2B626D3E-1B09-408A-A2C0-B68CF0D22C41}"/>
              </a:ext>
            </a:extLst>
          </p:cNvPr>
          <p:cNvSpPr>
            <a:spLocks noGrp="1"/>
          </p:cNvSpPr>
          <p:nvPr>
            <p:ph type="dt" sz="half" idx="14"/>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962E2233-BC02-4692-A2EE-F8906B800895}" type="datetime1">
              <a:rPr lang="de-DE" smtClean="0"/>
              <a:pPr/>
              <a:t>08.08.2025</a:t>
            </a:fld>
            <a:endParaRPr lang="de-DE" dirty="0"/>
          </a:p>
        </p:txBody>
      </p:sp>
      <p:sp>
        <p:nvSpPr>
          <p:cNvPr id="12" name="Foliennummernplatzhalter 11">
            <a:extLst>
              <a:ext uri="{FF2B5EF4-FFF2-40B4-BE49-F238E27FC236}">
                <a16:creationId xmlns:a16="http://schemas.microsoft.com/office/drawing/2014/main" id="{1C3DB5F2-3F4E-4A12-9FEB-A876A951A953}"/>
              </a:ext>
            </a:extLst>
          </p:cNvPr>
          <p:cNvSpPr>
            <a:spLocks noGrp="1"/>
          </p:cNvSpPr>
          <p:nvPr>
            <p:ph type="sldNum" sz="quarter" idx="16"/>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
        <p:nvSpPr>
          <p:cNvPr id="9" name="Rechteck 8">
            <a:extLst>
              <a:ext uri="{FF2B5EF4-FFF2-40B4-BE49-F238E27FC236}">
                <a16:creationId xmlns:a16="http://schemas.microsoft.com/office/drawing/2014/main" id="{148F649C-B269-496B-89B1-C80F1532BAE7}"/>
              </a:ext>
            </a:extLst>
          </p:cNvPr>
          <p:cNvSpPr/>
          <p:nvPr userDrawn="1"/>
        </p:nvSpPr>
        <p:spPr>
          <a:xfrm>
            <a:off x="367985" y="5475192"/>
            <a:ext cx="3651504" cy="1353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79E7F823-0DDE-4BD5-BCC9-A9F63991DABD}"/>
              </a:ext>
            </a:extLst>
          </p:cNvPr>
          <p:cNvPicPr>
            <a:picLocks noChangeAspect="1"/>
          </p:cNvPicPr>
          <p:nvPr userDrawn="1"/>
        </p:nvPicPr>
        <p:blipFill>
          <a:blip r:embed="rId2"/>
          <a:stretch>
            <a:fillRect/>
          </a:stretch>
        </p:blipFill>
        <p:spPr>
          <a:xfrm>
            <a:off x="488378" y="5902807"/>
            <a:ext cx="3217990" cy="841118"/>
          </a:xfrm>
          <a:prstGeom prst="rect">
            <a:avLst/>
          </a:prstGeom>
        </p:spPr>
      </p:pic>
    </p:spTree>
    <p:extLst>
      <p:ext uri="{BB962C8B-B14F-4D97-AF65-F5344CB8AC3E}">
        <p14:creationId xmlns:p14="http://schemas.microsoft.com/office/powerpoint/2010/main" val="191326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schnittstitelfolie 0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87547-EC04-5499-1CC7-AF77F74DC34F}"/>
              </a:ext>
            </a:extLst>
          </p:cNvPr>
          <p:cNvSpPr>
            <a:spLocks noGrp="1"/>
          </p:cNvSpPr>
          <p:nvPr>
            <p:ph type="title" hasCustomPrompt="1"/>
          </p:nvPr>
        </p:nvSpPr>
        <p:spPr>
          <a:xfrm>
            <a:off x="695326" y="2846603"/>
            <a:ext cx="8202612" cy="2852737"/>
          </a:xfrm>
        </p:spPr>
        <p:txBody>
          <a:bodyPr anchor="t" anchorCtr="0">
            <a:noAutofit/>
          </a:bodyPr>
          <a:lstStyle>
            <a:lvl1pPr>
              <a:defRPr sz="4400">
                <a:solidFill>
                  <a:schemeClr val="tx2"/>
                </a:solidFill>
                <a:latin typeface="Arial" panose="020B0604020202020204" pitchFamily="34" charset="0"/>
                <a:cs typeface="Arial" panose="020B0604020202020204" pitchFamily="34" charset="0"/>
              </a:defRPr>
            </a:lvl1pPr>
          </a:lstStyle>
          <a:p>
            <a:r>
              <a:rPr lang="de-DE" dirty="0"/>
              <a:t>Mastertitel </a:t>
            </a:r>
            <a:r>
              <a:rPr lang="de-DE" dirty="0" err="1"/>
              <a:t>format</a:t>
            </a:r>
            <a:r>
              <a:rPr lang="de-DE" dirty="0"/>
              <a:t> bearbeiten</a:t>
            </a:r>
          </a:p>
        </p:txBody>
      </p:sp>
      <p:sp>
        <p:nvSpPr>
          <p:cNvPr id="8" name="Textplatzhalter 7">
            <a:extLst>
              <a:ext uri="{FF2B5EF4-FFF2-40B4-BE49-F238E27FC236}">
                <a16:creationId xmlns:a16="http://schemas.microsoft.com/office/drawing/2014/main" id="{DD3C3C8B-B081-5C18-932E-69376A799083}"/>
              </a:ext>
            </a:extLst>
          </p:cNvPr>
          <p:cNvSpPr>
            <a:spLocks noGrp="1"/>
          </p:cNvSpPr>
          <p:nvPr>
            <p:ph type="body" sz="quarter" idx="13" hasCustomPrompt="1"/>
          </p:nvPr>
        </p:nvSpPr>
        <p:spPr>
          <a:xfrm>
            <a:off x="625151" y="331894"/>
            <a:ext cx="2608263" cy="1584219"/>
          </a:xfrm>
        </p:spPr>
        <p:txBody>
          <a:bodyPr>
            <a:noAutofit/>
          </a:bodyPr>
          <a:lstStyle>
            <a:lvl1pPr marL="0" indent="0">
              <a:buNone/>
              <a:defRPr sz="13200" b="1" i="0">
                <a:solidFill>
                  <a:schemeClr val="accent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01</a:t>
            </a:r>
          </a:p>
        </p:txBody>
      </p:sp>
      <p:sp>
        <p:nvSpPr>
          <p:cNvPr id="6" name="Datumsplatzhalter 5">
            <a:extLst>
              <a:ext uri="{FF2B5EF4-FFF2-40B4-BE49-F238E27FC236}">
                <a16:creationId xmlns:a16="http://schemas.microsoft.com/office/drawing/2014/main" id="{2B626D3E-1B09-408A-A2C0-B68CF0D22C41}"/>
              </a:ext>
            </a:extLst>
          </p:cNvPr>
          <p:cNvSpPr>
            <a:spLocks noGrp="1"/>
          </p:cNvSpPr>
          <p:nvPr>
            <p:ph type="dt" sz="half" idx="14"/>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333F1B8E-C7B0-4BC0-A26F-A8AA52BED294}" type="datetime1">
              <a:rPr lang="de-DE" smtClean="0"/>
              <a:pPr/>
              <a:t>08.08.2025</a:t>
            </a:fld>
            <a:endParaRPr lang="de-DE" dirty="0"/>
          </a:p>
        </p:txBody>
      </p:sp>
      <p:sp>
        <p:nvSpPr>
          <p:cNvPr id="12" name="Foliennummernplatzhalter 11">
            <a:extLst>
              <a:ext uri="{FF2B5EF4-FFF2-40B4-BE49-F238E27FC236}">
                <a16:creationId xmlns:a16="http://schemas.microsoft.com/office/drawing/2014/main" id="{1C3DB5F2-3F4E-4A12-9FEB-A876A951A953}"/>
              </a:ext>
            </a:extLst>
          </p:cNvPr>
          <p:cNvSpPr>
            <a:spLocks noGrp="1"/>
          </p:cNvSpPr>
          <p:nvPr>
            <p:ph type="sldNum" sz="quarter" idx="16"/>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Tree>
    <p:extLst>
      <p:ext uri="{BB962C8B-B14F-4D97-AF65-F5344CB8AC3E}">
        <p14:creationId xmlns:p14="http://schemas.microsoft.com/office/powerpoint/2010/main" val="277167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schnittstitelfolie 01.1">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87547-EC04-5499-1CC7-AF77F74DC34F}"/>
              </a:ext>
            </a:extLst>
          </p:cNvPr>
          <p:cNvSpPr>
            <a:spLocks noGrp="1"/>
          </p:cNvSpPr>
          <p:nvPr>
            <p:ph type="title" hasCustomPrompt="1"/>
          </p:nvPr>
        </p:nvSpPr>
        <p:spPr>
          <a:xfrm>
            <a:off x="695325" y="2846603"/>
            <a:ext cx="5210175" cy="2852737"/>
          </a:xfrm>
        </p:spPr>
        <p:txBody>
          <a:bodyPr anchor="t" anchorCtr="0">
            <a:noAutofit/>
          </a:bodyPr>
          <a:lstStyle>
            <a:lvl1pPr>
              <a:defRPr sz="4400">
                <a:solidFill>
                  <a:schemeClr val="bg1"/>
                </a:solidFill>
                <a:latin typeface="Arial" panose="020B0604020202020204" pitchFamily="34" charset="0"/>
                <a:cs typeface="Arial" panose="020B0604020202020204" pitchFamily="34" charset="0"/>
              </a:defRPr>
            </a:lvl1pPr>
          </a:lstStyle>
          <a:p>
            <a:r>
              <a:rPr lang="de-DE" dirty="0"/>
              <a:t>Mastertitel </a:t>
            </a:r>
            <a:r>
              <a:rPr lang="de-DE" dirty="0" err="1"/>
              <a:t>format</a:t>
            </a:r>
            <a:r>
              <a:rPr lang="de-DE" dirty="0"/>
              <a:t> bearbeiten</a:t>
            </a:r>
          </a:p>
        </p:txBody>
      </p:sp>
      <p:sp>
        <p:nvSpPr>
          <p:cNvPr id="8" name="Textplatzhalter 7">
            <a:extLst>
              <a:ext uri="{FF2B5EF4-FFF2-40B4-BE49-F238E27FC236}">
                <a16:creationId xmlns:a16="http://schemas.microsoft.com/office/drawing/2014/main" id="{DD3C3C8B-B081-5C18-932E-69376A799083}"/>
              </a:ext>
            </a:extLst>
          </p:cNvPr>
          <p:cNvSpPr>
            <a:spLocks noGrp="1"/>
          </p:cNvSpPr>
          <p:nvPr>
            <p:ph type="body" sz="quarter" idx="13" hasCustomPrompt="1"/>
          </p:nvPr>
        </p:nvSpPr>
        <p:spPr>
          <a:xfrm>
            <a:off x="625151" y="331894"/>
            <a:ext cx="2608263" cy="1584219"/>
          </a:xfrm>
        </p:spPr>
        <p:txBody>
          <a:bodyPr>
            <a:noAutofit/>
          </a:bodyPr>
          <a:lstStyle>
            <a:lvl1pPr marL="0" indent="0">
              <a:buNone/>
              <a:defRPr sz="13200" b="1"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01</a:t>
            </a:r>
          </a:p>
        </p:txBody>
      </p:sp>
      <p:sp>
        <p:nvSpPr>
          <p:cNvPr id="6" name="Datumsplatzhalter 5">
            <a:extLst>
              <a:ext uri="{FF2B5EF4-FFF2-40B4-BE49-F238E27FC236}">
                <a16:creationId xmlns:a16="http://schemas.microsoft.com/office/drawing/2014/main" id="{2B626D3E-1B09-408A-A2C0-B68CF0D22C41}"/>
              </a:ext>
            </a:extLst>
          </p:cNvPr>
          <p:cNvSpPr>
            <a:spLocks noGrp="1"/>
          </p:cNvSpPr>
          <p:nvPr>
            <p:ph type="dt" sz="half" idx="14"/>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D6B3EA6A-073E-4897-BB13-6F337A8F6B33}" type="datetime1">
              <a:rPr lang="de-DE" smtClean="0"/>
              <a:pPr/>
              <a:t>08.08.2025</a:t>
            </a:fld>
            <a:endParaRPr lang="de-DE" dirty="0"/>
          </a:p>
        </p:txBody>
      </p:sp>
      <p:sp>
        <p:nvSpPr>
          <p:cNvPr id="12" name="Foliennummernplatzhalter 11">
            <a:extLst>
              <a:ext uri="{FF2B5EF4-FFF2-40B4-BE49-F238E27FC236}">
                <a16:creationId xmlns:a16="http://schemas.microsoft.com/office/drawing/2014/main" id="{1C3DB5F2-3F4E-4A12-9FEB-A876A951A953}"/>
              </a:ext>
            </a:extLst>
          </p:cNvPr>
          <p:cNvSpPr>
            <a:spLocks noGrp="1"/>
          </p:cNvSpPr>
          <p:nvPr>
            <p:ph type="sldNum" sz="quarter" idx="16"/>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
        <p:nvSpPr>
          <p:cNvPr id="14" name="Bildplatzhalter 3">
            <a:extLst>
              <a:ext uri="{FF2B5EF4-FFF2-40B4-BE49-F238E27FC236}">
                <a16:creationId xmlns:a16="http://schemas.microsoft.com/office/drawing/2014/main" id="{98EFC909-035C-4262-9908-EF1702D9EF00}"/>
              </a:ext>
            </a:extLst>
          </p:cNvPr>
          <p:cNvSpPr>
            <a:spLocks noGrp="1"/>
          </p:cNvSpPr>
          <p:nvPr>
            <p:ph type="pic" sz="quarter" idx="17" hasCustomPrompt="1"/>
          </p:nvPr>
        </p:nvSpPr>
        <p:spPr>
          <a:xfrm>
            <a:off x="6593212" y="968591"/>
            <a:ext cx="4730751" cy="4730749"/>
          </a:xfrm>
          <a:prstGeom prst="ellipse">
            <a:avLst/>
          </a:prstGeom>
          <a:solidFill>
            <a:schemeClr val="bg1"/>
          </a:solidFill>
        </p:spPr>
        <p:txBody>
          <a:bodyPr anchor="ctr"/>
          <a:lstStyle>
            <a:lvl1pPr marL="0" marR="0" indent="0" algn="ctr" defTabSz="914400" rtl="0" eaLnBrk="1" fontAlgn="ctr" latinLnBrk="0" hangingPunct="1">
              <a:lnSpc>
                <a:spcPct val="100000"/>
              </a:lnSpc>
              <a:spcBef>
                <a:spcPts val="0"/>
              </a:spcBef>
              <a:spcAft>
                <a:spcPts val="1200"/>
              </a:spcAft>
              <a:buClr>
                <a:schemeClr val="accent1"/>
              </a:buClr>
              <a:buSzPct val="140000"/>
              <a:buFont typeface="Arial" panose="020B0604020202020204" pitchFamily="34" charset="0"/>
              <a:buNone/>
              <a:tabLst/>
              <a:defRPr>
                <a:solidFill>
                  <a:schemeClr val="accent3"/>
                </a:solidFill>
                <a:latin typeface="Arial" panose="020B0604020202020204" pitchFamily="34" charset="0"/>
                <a:cs typeface="Arial" panose="020B0604020202020204" pitchFamily="34" charset="0"/>
              </a:defRPr>
            </a:lvl1pPr>
          </a:lstStyle>
          <a:p>
            <a:pPr marL="0" marR="0" lvl="0" indent="0" algn="ctr" defTabSz="914400" rtl="0" eaLnBrk="1" fontAlgn="ctr" latinLnBrk="0" hangingPunct="1">
              <a:lnSpc>
                <a:spcPct val="100000"/>
              </a:lnSpc>
              <a:spcBef>
                <a:spcPts val="0"/>
              </a:spcBef>
              <a:spcAft>
                <a:spcPts val="1200"/>
              </a:spcAft>
              <a:buClr>
                <a:schemeClr val="accent1"/>
              </a:buClr>
              <a:buSzPct val="140000"/>
              <a:buFont typeface="Arial" panose="020B0604020202020204" pitchFamily="34" charset="0"/>
              <a:buNone/>
              <a:tabLst/>
              <a:defRPr/>
            </a:pPr>
            <a:r>
              <a:rPr lang="de-DE" dirty="0"/>
              <a:t>Hier können Sie ein Bild einfügen</a:t>
            </a:r>
          </a:p>
        </p:txBody>
      </p:sp>
      <p:sp>
        <p:nvSpPr>
          <p:cNvPr id="15" name="Textplatzhalter 13">
            <a:extLst>
              <a:ext uri="{FF2B5EF4-FFF2-40B4-BE49-F238E27FC236}">
                <a16:creationId xmlns:a16="http://schemas.microsoft.com/office/drawing/2014/main" id="{8DCBB7A7-D78F-49F8-BEF4-049208F84425}"/>
              </a:ext>
            </a:extLst>
          </p:cNvPr>
          <p:cNvSpPr>
            <a:spLocks noGrp="1"/>
          </p:cNvSpPr>
          <p:nvPr>
            <p:ph type="body" sz="quarter" idx="18" hasCustomPrompt="1"/>
          </p:nvPr>
        </p:nvSpPr>
        <p:spPr>
          <a:xfrm>
            <a:off x="7297738" y="6092825"/>
            <a:ext cx="4343400" cy="215909"/>
          </a:xfrm>
        </p:spPr>
        <p:txBody>
          <a:bodyPr anchor="ctr">
            <a:noAutofit/>
          </a:bodyPr>
          <a:lstStyle>
            <a:lvl1pPr marL="0" indent="0" algn="r">
              <a:buNone/>
              <a:defRPr sz="800" baseline="0">
                <a:solidFill>
                  <a:schemeClr val="bg1"/>
                </a:solidFill>
                <a:latin typeface="Arial" panose="020B0604020202020204" pitchFamily="34" charset="0"/>
                <a:cs typeface="Arial" panose="020B0604020202020204" pitchFamily="34" charset="0"/>
              </a:defRPr>
            </a:lvl1pPr>
            <a:lvl5pPr>
              <a:defRPr/>
            </a:lvl5pPr>
          </a:lstStyle>
          <a:p>
            <a:pPr lvl="0"/>
            <a:r>
              <a:rPr lang="de-DE" dirty="0"/>
              <a:t>Foto: Hier können Sie einen Bildnachweis einfügen</a:t>
            </a:r>
          </a:p>
        </p:txBody>
      </p:sp>
      <p:sp>
        <p:nvSpPr>
          <p:cNvPr id="16" name="Rechteck 15">
            <a:extLst>
              <a:ext uri="{FF2B5EF4-FFF2-40B4-BE49-F238E27FC236}">
                <a16:creationId xmlns:a16="http://schemas.microsoft.com/office/drawing/2014/main" id="{17FFE84B-EF92-40D0-9740-F04909E6AD64}"/>
              </a:ext>
            </a:extLst>
          </p:cNvPr>
          <p:cNvSpPr/>
          <p:nvPr userDrawn="1"/>
        </p:nvSpPr>
        <p:spPr>
          <a:xfrm>
            <a:off x="279495" y="6001965"/>
            <a:ext cx="3651504" cy="1353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a:extLst>
              <a:ext uri="{FF2B5EF4-FFF2-40B4-BE49-F238E27FC236}">
                <a16:creationId xmlns:a16="http://schemas.microsoft.com/office/drawing/2014/main" id="{F67073EF-355A-40A5-8BC6-8DD3ED93FD14}"/>
              </a:ext>
            </a:extLst>
          </p:cNvPr>
          <p:cNvPicPr>
            <a:picLocks noChangeAspect="1"/>
          </p:cNvPicPr>
          <p:nvPr userDrawn="1"/>
        </p:nvPicPr>
        <p:blipFill>
          <a:blip r:embed="rId2"/>
          <a:stretch>
            <a:fillRect/>
          </a:stretch>
        </p:blipFill>
        <p:spPr>
          <a:xfrm>
            <a:off x="488378" y="5902807"/>
            <a:ext cx="3217990" cy="841118"/>
          </a:xfrm>
          <a:prstGeom prst="rect">
            <a:avLst/>
          </a:prstGeom>
        </p:spPr>
      </p:pic>
    </p:spTree>
    <p:extLst>
      <p:ext uri="{BB962C8B-B14F-4D97-AF65-F5344CB8AC3E}">
        <p14:creationId xmlns:p14="http://schemas.microsoft.com/office/powerpoint/2010/main" val="2238998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schnittstitelfolie 02.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87547-EC04-5499-1CC7-AF77F74DC34F}"/>
              </a:ext>
            </a:extLst>
          </p:cNvPr>
          <p:cNvSpPr>
            <a:spLocks noGrp="1"/>
          </p:cNvSpPr>
          <p:nvPr>
            <p:ph type="title" hasCustomPrompt="1"/>
          </p:nvPr>
        </p:nvSpPr>
        <p:spPr>
          <a:xfrm>
            <a:off x="695325" y="2846603"/>
            <a:ext cx="5210175" cy="2852737"/>
          </a:xfrm>
        </p:spPr>
        <p:txBody>
          <a:bodyPr anchor="t" anchorCtr="0">
            <a:noAutofit/>
          </a:bodyPr>
          <a:lstStyle>
            <a:lvl1pPr>
              <a:defRPr sz="4400">
                <a:solidFill>
                  <a:schemeClr val="tx2"/>
                </a:solidFill>
                <a:latin typeface="Arial" panose="020B0604020202020204" pitchFamily="34" charset="0"/>
                <a:cs typeface="Arial" panose="020B0604020202020204" pitchFamily="34" charset="0"/>
              </a:defRPr>
            </a:lvl1pPr>
          </a:lstStyle>
          <a:p>
            <a:r>
              <a:rPr lang="de-DE" dirty="0"/>
              <a:t>Mastertitel </a:t>
            </a:r>
            <a:r>
              <a:rPr lang="de-DE" dirty="0" err="1"/>
              <a:t>format</a:t>
            </a:r>
            <a:r>
              <a:rPr lang="de-DE" dirty="0"/>
              <a:t> bearbeiten</a:t>
            </a:r>
          </a:p>
        </p:txBody>
      </p:sp>
      <p:sp>
        <p:nvSpPr>
          <p:cNvPr id="8" name="Textplatzhalter 7">
            <a:extLst>
              <a:ext uri="{FF2B5EF4-FFF2-40B4-BE49-F238E27FC236}">
                <a16:creationId xmlns:a16="http://schemas.microsoft.com/office/drawing/2014/main" id="{DD3C3C8B-B081-5C18-932E-69376A799083}"/>
              </a:ext>
            </a:extLst>
          </p:cNvPr>
          <p:cNvSpPr>
            <a:spLocks noGrp="1"/>
          </p:cNvSpPr>
          <p:nvPr>
            <p:ph type="body" sz="quarter" idx="13" hasCustomPrompt="1"/>
          </p:nvPr>
        </p:nvSpPr>
        <p:spPr>
          <a:xfrm>
            <a:off x="625151" y="331894"/>
            <a:ext cx="2608263" cy="1584219"/>
          </a:xfrm>
        </p:spPr>
        <p:txBody>
          <a:bodyPr>
            <a:noAutofit/>
          </a:bodyPr>
          <a:lstStyle>
            <a:lvl1pPr marL="0" indent="0">
              <a:buNone/>
              <a:defRPr sz="13200" b="1" i="0">
                <a:solidFill>
                  <a:schemeClr val="accent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01</a:t>
            </a:r>
          </a:p>
        </p:txBody>
      </p:sp>
      <p:sp>
        <p:nvSpPr>
          <p:cNvPr id="6" name="Datumsplatzhalter 5">
            <a:extLst>
              <a:ext uri="{FF2B5EF4-FFF2-40B4-BE49-F238E27FC236}">
                <a16:creationId xmlns:a16="http://schemas.microsoft.com/office/drawing/2014/main" id="{2B626D3E-1B09-408A-A2C0-B68CF0D22C41}"/>
              </a:ext>
            </a:extLst>
          </p:cNvPr>
          <p:cNvSpPr>
            <a:spLocks noGrp="1"/>
          </p:cNvSpPr>
          <p:nvPr>
            <p:ph type="dt" sz="half" idx="14"/>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4F640E49-9379-41A3-8ECE-DB18F4715D8E}" type="datetime1">
              <a:rPr lang="de-DE" smtClean="0"/>
              <a:pPr/>
              <a:t>08.08.2025</a:t>
            </a:fld>
            <a:endParaRPr lang="de-DE" dirty="0"/>
          </a:p>
        </p:txBody>
      </p:sp>
      <p:sp>
        <p:nvSpPr>
          <p:cNvPr id="12" name="Foliennummernplatzhalter 11">
            <a:extLst>
              <a:ext uri="{FF2B5EF4-FFF2-40B4-BE49-F238E27FC236}">
                <a16:creationId xmlns:a16="http://schemas.microsoft.com/office/drawing/2014/main" id="{1C3DB5F2-3F4E-4A12-9FEB-A876A951A953}"/>
              </a:ext>
            </a:extLst>
          </p:cNvPr>
          <p:cNvSpPr>
            <a:spLocks noGrp="1"/>
          </p:cNvSpPr>
          <p:nvPr>
            <p:ph type="sldNum" sz="quarter" idx="16"/>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
        <p:nvSpPr>
          <p:cNvPr id="15" name="Textplatzhalter 13">
            <a:extLst>
              <a:ext uri="{FF2B5EF4-FFF2-40B4-BE49-F238E27FC236}">
                <a16:creationId xmlns:a16="http://schemas.microsoft.com/office/drawing/2014/main" id="{8DCBB7A7-D78F-49F8-BEF4-049208F84425}"/>
              </a:ext>
            </a:extLst>
          </p:cNvPr>
          <p:cNvSpPr>
            <a:spLocks noGrp="1"/>
          </p:cNvSpPr>
          <p:nvPr>
            <p:ph type="body" sz="quarter" idx="18" hasCustomPrompt="1"/>
          </p:nvPr>
        </p:nvSpPr>
        <p:spPr>
          <a:xfrm>
            <a:off x="7297738" y="6092825"/>
            <a:ext cx="4343400" cy="215909"/>
          </a:xfrm>
        </p:spPr>
        <p:txBody>
          <a:bodyPr anchor="ctr">
            <a:noAutofit/>
          </a:bodyPr>
          <a:lstStyle>
            <a:lvl1pPr marL="0" marR="0" indent="0" algn="r" defTabSz="914400" rtl="0" eaLnBrk="1" fontAlgn="ctr" latinLnBrk="0" hangingPunct="1">
              <a:lnSpc>
                <a:spcPct val="100000"/>
              </a:lnSpc>
              <a:spcBef>
                <a:spcPts val="0"/>
              </a:spcBef>
              <a:spcAft>
                <a:spcPts val="1200"/>
              </a:spcAft>
              <a:buClr>
                <a:schemeClr val="accent1"/>
              </a:buClr>
              <a:buSzPct val="140000"/>
              <a:buFont typeface="Arial" panose="020B0604020202020204" pitchFamily="34" charset="0"/>
              <a:buNone/>
              <a:tabLst/>
              <a:defRPr sz="800">
                <a:solidFill>
                  <a:schemeClr val="bg2"/>
                </a:solidFill>
                <a:latin typeface="Arial" panose="020B0604020202020204" pitchFamily="34" charset="0"/>
                <a:cs typeface="Arial" panose="020B0604020202020204" pitchFamily="34" charset="0"/>
              </a:defRPr>
            </a:lvl1pPr>
            <a:lvl5pPr>
              <a:defRPr/>
            </a:lvl5pPr>
          </a:lstStyle>
          <a:p>
            <a:pPr lvl="0"/>
            <a:r>
              <a:rPr lang="de-DE" dirty="0"/>
              <a:t>Foto: Hier können Sie einen Bildnachweis einfügen</a:t>
            </a:r>
          </a:p>
        </p:txBody>
      </p:sp>
      <p:sp>
        <p:nvSpPr>
          <p:cNvPr id="14" name="Bildplatzhalter 3">
            <a:extLst>
              <a:ext uri="{FF2B5EF4-FFF2-40B4-BE49-F238E27FC236}">
                <a16:creationId xmlns:a16="http://schemas.microsoft.com/office/drawing/2014/main" id="{98EFC909-035C-4262-9908-EF1702D9EF00}"/>
              </a:ext>
            </a:extLst>
          </p:cNvPr>
          <p:cNvSpPr>
            <a:spLocks noGrp="1"/>
          </p:cNvSpPr>
          <p:nvPr>
            <p:ph type="pic" sz="quarter" idx="17" hasCustomPrompt="1"/>
          </p:nvPr>
        </p:nvSpPr>
        <p:spPr>
          <a:xfrm>
            <a:off x="6593212" y="968591"/>
            <a:ext cx="4730751" cy="4730749"/>
          </a:xfrm>
          <a:prstGeom prst="ellipse">
            <a:avLst/>
          </a:prstGeom>
          <a:solidFill>
            <a:schemeClr val="bg1"/>
          </a:solidFill>
        </p:spPr>
        <p:txBody>
          <a:bodyPr anchor="ctr"/>
          <a:lstStyle>
            <a:lvl1pPr marL="0" marR="0" indent="0" algn="ctr" defTabSz="914400" rtl="0" eaLnBrk="1" fontAlgn="ctr" latinLnBrk="0" hangingPunct="1">
              <a:lnSpc>
                <a:spcPct val="100000"/>
              </a:lnSpc>
              <a:spcBef>
                <a:spcPts val="0"/>
              </a:spcBef>
              <a:spcAft>
                <a:spcPts val="1200"/>
              </a:spcAft>
              <a:buClr>
                <a:schemeClr val="accent1"/>
              </a:buClr>
              <a:buSzPct val="140000"/>
              <a:buFont typeface="Arial" panose="020B0604020202020204" pitchFamily="34" charset="0"/>
              <a:buNone/>
              <a:tabLst/>
              <a:defRPr>
                <a:solidFill>
                  <a:schemeClr val="accent2"/>
                </a:solidFill>
                <a:latin typeface="Arial" panose="020B0604020202020204" pitchFamily="34" charset="0"/>
                <a:cs typeface="Arial" panose="020B0604020202020204" pitchFamily="34" charset="0"/>
              </a:defRPr>
            </a:lvl1pPr>
          </a:lstStyle>
          <a:p>
            <a:pPr marL="0" marR="0" lvl="0" indent="0" algn="ctr" defTabSz="914400" rtl="0" eaLnBrk="1" fontAlgn="ctr" latinLnBrk="0" hangingPunct="1">
              <a:lnSpc>
                <a:spcPct val="100000"/>
              </a:lnSpc>
              <a:spcBef>
                <a:spcPts val="0"/>
              </a:spcBef>
              <a:spcAft>
                <a:spcPts val="1200"/>
              </a:spcAft>
              <a:buClr>
                <a:schemeClr val="accent1"/>
              </a:buClr>
              <a:buSzPct val="140000"/>
              <a:buFont typeface="Arial" panose="020B0604020202020204" pitchFamily="34" charset="0"/>
              <a:buNone/>
              <a:tabLst/>
              <a:defRPr/>
            </a:pPr>
            <a:r>
              <a:rPr lang="de-DE" dirty="0"/>
              <a:t>Hier können Sie ein Bild einfügen</a:t>
            </a:r>
          </a:p>
        </p:txBody>
      </p:sp>
    </p:spTree>
    <p:extLst>
      <p:ext uri="{BB962C8B-B14F-4D97-AF65-F5344CB8AC3E}">
        <p14:creationId xmlns:p14="http://schemas.microsoft.com/office/powerpoint/2010/main" val="195425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0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4BC67-9B79-EF75-0AF0-8F81DF93E8AA}"/>
              </a:ext>
            </a:extLst>
          </p:cNvPr>
          <p:cNvSpPr>
            <a:spLocks noGrp="1"/>
          </p:cNvSpPr>
          <p:nvPr>
            <p:ph type="ctrTitle"/>
          </p:nvPr>
        </p:nvSpPr>
        <p:spPr>
          <a:xfrm>
            <a:off x="707572" y="1925948"/>
            <a:ext cx="9561843" cy="2133241"/>
          </a:xfrm>
        </p:spPr>
        <p:txBody>
          <a:bodyPr anchor="b" anchorCtr="0">
            <a:noAutofit/>
          </a:bodyPr>
          <a:lstStyle>
            <a:lvl1pPr algn="l">
              <a:defRPr sz="4400" b="1" i="0">
                <a:solidFill>
                  <a:schemeClr val="accent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2A526B7D-4039-F443-1E7D-319E5DF8691A}"/>
              </a:ext>
            </a:extLst>
          </p:cNvPr>
          <p:cNvSpPr>
            <a:spLocks noGrp="1"/>
          </p:cNvSpPr>
          <p:nvPr>
            <p:ph type="subTitle" idx="1"/>
          </p:nvPr>
        </p:nvSpPr>
        <p:spPr>
          <a:xfrm>
            <a:off x="707571" y="4419338"/>
            <a:ext cx="9561843" cy="934634"/>
          </a:xfrm>
        </p:spPr>
        <p:txBody>
          <a:bodyPr>
            <a:noAutofit/>
          </a:bodyPr>
          <a:lstStyle>
            <a:lvl1pPr marL="0" indent="0" algn="l">
              <a:buNone/>
              <a:defRPr sz="2400" b="0" i="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0" name="Grafik 9">
            <a:extLst>
              <a:ext uri="{FF2B5EF4-FFF2-40B4-BE49-F238E27FC236}">
                <a16:creationId xmlns:a16="http://schemas.microsoft.com/office/drawing/2014/main" id="{517BBDAD-58CA-FBFC-962B-8788EF0E357F}"/>
              </a:ext>
            </a:extLst>
          </p:cNvPr>
          <p:cNvPicPr>
            <a:picLocks noChangeAspect="1"/>
          </p:cNvPicPr>
          <p:nvPr userDrawn="1"/>
        </p:nvPicPr>
        <p:blipFill>
          <a:blip r:embed="rId2"/>
          <a:stretch>
            <a:fillRect/>
          </a:stretch>
        </p:blipFill>
        <p:spPr>
          <a:xfrm>
            <a:off x="547466" y="550977"/>
            <a:ext cx="2715162" cy="1224335"/>
          </a:xfrm>
          <a:prstGeom prst="rect">
            <a:avLst/>
          </a:prstGeom>
        </p:spPr>
      </p:pic>
      <p:sp>
        <p:nvSpPr>
          <p:cNvPr id="15" name="Rechteck 14">
            <a:extLst>
              <a:ext uri="{FF2B5EF4-FFF2-40B4-BE49-F238E27FC236}">
                <a16:creationId xmlns:a16="http://schemas.microsoft.com/office/drawing/2014/main" id="{E02AF2BB-2CD2-4D94-98F3-D812D58D6819}"/>
              </a:ext>
            </a:extLst>
          </p:cNvPr>
          <p:cNvSpPr/>
          <p:nvPr userDrawn="1"/>
        </p:nvSpPr>
        <p:spPr>
          <a:xfrm>
            <a:off x="436880" y="5786120"/>
            <a:ext cx="3556000" cy="1071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lbert Sans" pitchFamily="2" charset="0"/>
            </a:endParaRPr>
          </a:p>
        </p:txBody>
      </p:sp>
      <p:sp>
        <p:nvSpPr>
          <p:cNvPr id="8" name="Datumsplatzhalter 7">
            <a:extLst>
              <a:ext uri="{FF2B5EF4-FFF2-40B4-BE49-F238E27FC236}">
                <a16:creationId xmlns:a16="http://schemas.microsoft.com/office/drawing/2014/main" id="{8A660AAD-253B-4D87-9A9A-18D772FDF4BA}"/>
              </a:ext>
            </a:extLst>
          </p:cNvPr>
          <p:cNvSpPr>
            <a:spLocks noGrp="1"/>
          </p:cNvSpPr>
          <p:nvPr>
            <p:ph type="dt" sz="half" idx="14"/>
          </p:nvPr>
        </p:nvSpPr>
        <p:spPr>
          <a:xfrm>
            <a:off x="7676228" y="6308734"/>
            <a:ext cx="1221711" cy="244830"/>
          </a:xfrm>
        </p:spPr>
        <p:txBody>
          <a:bodyPr/>
          <a:lstStyle>
            <a:lvl1pPr>
              <a:defRPr>
                <a:latin typeface="Arial" panose="020B0604020202020204" pitchFamily="34" charset="0"/>
                <a:cs typeface="Arial" panose="020B0604020202020204" pitchFamily="34" charset="0"/>
              </a:defRPr>
            </a:lvl1pPr>
          </a:lstStyle>
          <a:p>
            <a:fld id="{5B7AFE83-4F19-462B-9CDE-B0F73FB92808}" type="datetime1">
              <a:rPr lang="de-DE" smtClean="0"/>
              <a:pPr/>
              <a:t>08.08.2025</a:t>
            </a:fld>
            <a:endParaRPr lang="de-DE" dirty="0"/>
          </a:p>
        </p:txBody>
      </p:sp>
      <p:sp>
        <p:nvSpPr>
          <p:cNvPr id="11" name="Fußzeilenplatzhalter 10">
            <a:extLst>
              <a:ext uri="{FF2B5EF4-FFF2-40B4-BE49-F238E27FC236}">
                <a16:creationId xmlns:a16="http://schemas.microsoft.com/office/drawing/2014/main" id="{00BD1182-8153-47B0-8C09-8B01CE0F67E2}"/>
              </a:ext>
            </a:extLst>
          </p:cNvPr>
          <p:cNvSpPr>
            <a:spLocks noGrp="1"/>
          </p:cNvSpPr>
          <p:nvPr>
            <p:ph type="ftr" sz="quarter" idx="15"/>
          </p:nvPr>
        </p:nvSpPr>
        <p:spPr>
          <a:xfrm>
            <a:off x="707571" y="6308734"/>
            <a:ext cx="5436284" cy="244830"/>
          </a:xfrm>
        </p:spPr>
        <p:txBody>
          <a:bodyPr/>
          <a:lstStyle>
            <a:lvl1pPr>
              <a:defRPr>
                <a:latin typeface="Arial" panose="020B0604020202020204" pitchFamily="34" charset="0"/>
                <a:cs typeface="Arial" panose="020B0604020202020204" pitchFamily="34" charset="0"/>
              </a:defRPr>
            </a:lvl1pPr>
          </a:lstStyle>
          <a:p>
            <a:r>
              <a:rPr lang="de-DE" dirty="0"/>
              <a:t>Institut / Lehrstuhl / Dezernat </a:t>
            </a:r>
          </a:p>
        </p:txBody>
      </p:sp>
      <p:pic>
        <p:nvPicPr>
          <p:cNvPr id="9" name="Grafik 8">
            <a:extLst>
              <a:ext uri="{FF2B5EF4-FFF2-40B4-BE49-F238E27FC236}">
                <a16:creationId xmlns:a16="http://schemas.microsoft.com/office/drawing/2014/main" id="{1F98B4C6-DF77-40A4-B3E2-AD83648DA86B}"/>
              </a:ext>
            </a:extLst>
          </p:cNvPr>
          <p:cNvPicPr>
            <a:picLocks noChangeAspect="1"/>
          </p:cNvPicPr>
          <p:nvPr userDrawn="1"/>
        </p:nvPicPr>
        <p:blipFill>
          <a:blip r:embed="rId3"/>
          <a:stretch>
            <a:fillRect/>
          </a:stretch>
        </p:blipFill>
        <p:spPr>
          <a:xfrm>
            <a:off x="3800856" y="681560"/>
            <a:ext cx="963168" cy="963168"/>
          </a:xfrm>
          <a:prstGeom prst="rect">
            <a:avLst/>
          </a:prstGeom>
        </p:spPr>
      </p:pic>
    </p:spTree>
    <p:extLst>
      <p:ext uri="{BB962C8B-B14F-4D97-AF65-F5344CB8AC3E}">
        <p14:creationId xmlns:p14="http://schemas.microsoft.com/office/powerpoint/2010/main" val="832647155"/>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3840" userDrawn="1">
          <p15:clr>
            <a:srgbClr val="FBAE40"/>
          </p15:clr>
        </p15:guide>
        <p15:guide id="3" orient="horz" pos="1094" userDrawn="1">
          <p15:clr>
            <a:srgbClr val="FBAE40"/>
          </p15:clr>
        </p15:guide>
        <p15:guide id="4" orient="horz" pos="913" userDrawn="1">
          <p15:clr>
            <a:srgbClr val="FBAE40"/>
          </p15:clr>
        </p15:guide>
        <p15:guide id="5" orient="horz" pos="6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folie 02">
    <p:bg>
      <p:bgPr>
        <a:solidFill>
          <a:schemeClr val="accent1"/>
        </a:solidFill>
        <a:effectLst/>
      </p:bgPr>
    </p:bg>
    <p:spTree>
      <p:nvGrpSpPr>
        <p:cNvPr id="1" name=""/>
        <p:cNvGrpSpPr/>
        <p:nvPr/>
      </p:nvGrpSpPr>
      <p:grpSpPr>
        <a:xfrm>
          <a:off x="0" y="0"/>
          <a:ext cx="0" cy="0"/>
          <a:chOff x="0" y="0"/>
          <a:chExt cx="0" cy="0"/>
        </a:xfrm>
      </p:grpSpPr>
      <p:sp>
        <p:nvSpPr>
          <p:cNvPr id="6" name="Datumsplatzhalter 5">
            <a:extLst>
              <a:ext uri="{FF2B5EF4-FFF2-40B4-BE49-F238E27FC236}">
                <a16:creationId xmlns:a16="http://schemas.microsoft.com/office/drawing/2014/main" id="{2B626D3E-1B09-408A-A2C0-B68CF0D22C41}"/>
              </a:ext>
            </a:extLst>
          </p:cNvPr>
          <p:cNvSpPr>
            <a:spLocks noGrp="1"/>
          </p:cNvSpPr>
          <p:nvPr>
            <p:ph type="dt" sz="half" idx="14"/>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9CF1BF0E-C4E2-4891-8B35-B665088FCB7D}" type="datetime1">
              <a:rPr lang="de-DE" smtClean="0"/>
              <a:pPr/>
              <a:t>08.08.2025</a:t>
            </a:fld>
            <a:endParaRPr lang="de-DE" dirty="0"/>
          </a:p>
        </p:txBody>
      </p:sp>
      <p:sp>
        <p:nvSpPr>
          <p:cNvPr id="12" name="Foliennummernplatzhalter 11">
            <a:extLst>
              <a:ext uri="{FF2B5EF4-FFF2-40B4-BE49-F238E27FC236}">
                <a16:creationId xmlns:a16="http://schemas.microsoft.com/office/drawing/2014/main" id="{1C3DB5F2-3F4E-4A12-9FEB-A876A951A953}"/>
              </a:ext>
            </a:extLst>
          </p:cNvPr>
          <p:cNvSpPr>
            <a:spLocks noGrp="1"/>
          </p:cNvSpPr>
          <p:nvPr>
            <p:ph type="sldNum" sz="quarter" idx="16"/>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
        <p:nvSpPr>
          <p:cNvPr id="13" name="Titel 1">
            <a:extLst>
              <a:ext uri="{FF2B5EF4-FFF2-40B4-BE49-F238E27FC236}">
                <a16:creationId xmlns:a16="http://schemas.microsoft.com/office/drawing/2014/main" id="{849ABC20-F75F-4E1D-BD15-DBC9D6909F88}"/>
              </a:ext>
            </a:extLst>
          </p:cNvPr>
          <p:cNvSpPr>
            <a:spLocks noGrp="1"/>
          </p:cNvSpPr>
          <p:nvPr>
            <p:ph type="ctrTitle"/>
          </p:nvPr>
        </p:nvSpPr>
        <p:spPr>
          <a:xfrm>
            <a:off x="707572" y="1925948"/>
            <a:ext cx="9561843" cy="2133241"/>
          </a:xfrm>
        </p:spPr>
        <p:txBody>
          <a:bodyPr anchor="b" anchorCtr="0">
            <a:no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C0968FB3-E8DB-458A-A4F8-BFA34FFE81BA}"/>
              </a:ext>
            </a:extLst>
          </p:cNvPr>
          <p:cNvSpPr>
            <a:spLocks noGrp="1"/>
          </p:cNvSpPr>
          <p:nvPr>
            <p:ph type="subTitle" idx="1"/>
          </p:nvPr>
        </p:nvSpPr>
        <p:spPr>
          <a:xfrm>
            <a:off x="707571" y="4419338"/>
            <a:ext cx="9561843" cy="934634"/>
          </a:xfrm>
        </p:spPr>
        <p:txBody>
          <a:bodyPr>
            <a:no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8" name="Rechteck 7">
            <a:extLst>
              <a:ext uri="{FF2B5EF4-FFF2-40B4-BE49-F238E27FC236}">
                <a16:creationId xmlns:a16="http://schemas.microsoft.com/office/drawing/2014/main" id="{C4CC51E3-9FDF-4772-B001-FB528A03AC05}"/>
              </a:ext>
            </a:extLst>
          </p:cNvPr>
          <p:cNvSpPr/>
          <p:nvPr userDrawn="1"/>
        </p:nvSpPr>
        <p:spPr>
          <a:xfrm>
            <a:off x="1042416" y="5632078"/>
            <a:ext cx="3651504" cy="1353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0CA5DA08-5EC6-4B74-B2DB-4D58D485F294}"/>
              </a:ext>
            </a:extLst>
          </p:cNvPr>
          <p:cNvPicPr>
            <a:picLocks noChangeAspect="1"/>
          </p:cNvPicPr>
          <p:nvPr userDrawn="1"/>
        </p:nvPicPr>
        <p:blipFill>
          <a:blip r:embed="rId2"/>
          <a:stretch>
            <a:fillRect/>
          </a:stretch>
        </p:blipFill>
        <p:spPr>
          <a:xfrm>
            <a:off x="421322" y="304436"/>
            <a:ext cx="5479606" cy="1432259"/>
          </a:xfrm>
          <a:prstGeom prst="rect">
            <a:avLst/>
          </a:prstGeom>
        </p:spPr>
      </p:pic>
      <p:sp>
        <p:nvSpPr>
          <p:cNvPr id="11" name="Fußzeilenplatzhalter 10">
            <a:extLst>
              <a:ext uri="{FF2B5EF4-FFF2-40B4-BE49-F238E27FC236}">
                <a16:creationId xmlns:a16="http://schemas.microsoft.com/office/drawing/2014/main" id="{F81FADA3-B9FE-4EDC-B2A6-FAD998CE6ADE}"/>
              </a:ext>
            </a:extLst>
          </p:cNvPr>
          <p:cNvSpPr>
            <a:spLocks noGrp="1"/>
          </p:cNvSpPr>
          <p:nvPr>
            <p:ph type="ftr" sz="quarter" idx="15"/>
          </p:nvPr>
        </p:nvSpPr>
        <p:spPr>
          <a:xfrm>
            <a:off x="707571" y="6308734"/>
            <a:ext cx="5436284" cy="244830"/>
          </a:xfrm>
        </p:spPr>
        <p:txBody>
          <a:bodyPr/>
          <a:lstStyle>
            <a:lvl1pPr>
              <a:defRPr>
                <a:solidFill>
                  <a:schemeClr val="bg1"/>
                </a:solidFill>
                <a:latin typeface="Arial" panose="020B0604020202020204" pitchFamily="34" charset="0"/>
                <a:cs typeface="Arial" panose="020B0604020202020204" pitchFamily="34" charset="0"/>
              </a:defRPr>
            </a:lvl1pPr>
          </a:lstStyle>
          <a:p>
            <a:r>
              <a:rPr lang="de-DE" dirty="0"/>
              <a:t>Institut / Lehrstuhl / Dezernat </a:t>
            </a:r>
          </a:p>
        </p:txBody>
      </p:sp>
    </p:spTree>
    <p:extLst>
      <p:ext uri="{BB962C8B-B14F-4D97-AF65-F5344CB8AC3E}">
        <p14:creationId xmlns:p14="http://schemas.microsoft.com/office/powerpoint/2010/main" val="985418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02">
    <p:bg>
      <p:bgPr>
        <a:solidFill>
          <a:schemeClr val="accent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36CC2E0-7C72-4ED6-8DE0-7FF007D109EB}"/>
              </a:ext>
            </a:extLst>
          </p:cNvPr>
          <p:cNvSpPr/>
          <p:nvPr userDrawn="1"/>
        </p:nvSpPr>
        <p:spPr>
          <a:xfrm>
            <a:off x="591312" y="5475392"/>
            <a:ext cx="3651504" cy="1353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Datumsplatzhalter 5">
            <a:extLst>
              <a:ext uri="{FF2B5EF4-FFF2-40B4-BE49-F238E27FC236}">
                <a16:creationId xmlns:a16="http://schemas.microsoft.com/office/drawing/2014/main" id="{2B626D3E-1B09-408A-A2C0-B68CF0D22C41}"/>
              </a:ext>
            </a:extLst>
          </p:cNvPr>
          <p:cNvSpPr>
            <a:spLocks noGrp="1"/>
          </p:cNvSpPr>
          <p:nvPr>
            <p:ph type="dt" sz="half" idx="14"/>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9CF1BF0E-C4E2-4891-8B35-B665088FCB7D}" type="datetime1">
              <a:rPr lang="de-DE" smtClean="0"/>
              <a:pPr/>
              <a:t>08.08.2025</a:t>
            </a:fld>
            <a:endParaRPr lang="de-DE" dirty="0"/>
          </a:p>
        </p:txBody>
      </p:sp>
      <p:sp>
        <p:nvSpPr>
          <p:cNvPr id="11" name="Fußzeilenplatzhalter 10">
            <a:extLst>
              <a:ext uri="{FF2B5EF4-FFF2-40B4-BE49-F238E27FC236}">
                <a16:creationId xmlns:a16="http://schemas.microsoft.com/office/drawing/2014/main" id="{F81FADA3-B9FE-4EDC-B2A6-FAD998CE6ADE}"/>
              </a:ext>
            </a:extLst>
          </p:cNvPr>
          <p:cNvSpPr>
            <a:spLocks noGrp="1"/>
          </p:cNvSpPr>
          <p:nvPr>
            <p:ph type="ftr" sz="quarter" idx="15"/>
          </p:nvPr>
        </p:nvSpPr>
        <p:spPr>
          <a:xfrm>
            <a:off x="707571" y="6308734"/>
            <a:ext cx="5436284" cy="244830"/>
          </a:xfrm>
        </p:spPr>
        <p:txBody>
          <a:bodyPr/>
          <a:lstStyle>
            <a:lvl1pPr>
              <a:defRPr>
                <a:solidFill>
                  <a:schemeClr val="bg1"/>
                </a:solidFill>
                <a:latin typeface="Arial" panose="020B0604020202020204" pitchFamily="34" charset="0"/>
                <a:cs typeface="Arial" panose="020B0604020202020204" pitchFamily="34" charset="0"/>
              </a:defRPr>
            </a:lvl1pPr>
          </a:lstStyle>
          <a:p>
            <a:r>
              <a:rPr lang="de-DE" dirty="0"/>
              <a:t>Zentrum für Lehrer*innenbildung</a:t>
            </a:r>
          </a:p>
        </p:txBody>
      </p:sp>
      <p:sp>
        <p:nvSpPr>
          <p:cNvPr id="12" name="Foliennummernplatzhalter 11">
            <a:extLst>
              <a:ext uri="{FF2B5EF4-FFF2-40B4-BE49-F238E27FC236}">
                <a16:creationId xmlns:a16="http://schemas.microsoft.com/office/drawing/2014/main" id="{1C3DB5F2-3F4E-4A12-9FEB-A876A951A953}"/>
              </a:ext>
            </a:extLst>
          </p:cNvPr>
          <p:cNvSpPr>
            <a:spLocks noGrp="1"/>
          </p:cNvSpPr>
          <p:nvPr>
            <p:ph type="sldNum" sz="quarter" idx="16"/>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
        <p:nvSpPr>
          <p:cNvPr id="13" name="Titel 1">
            <a:extLst>
              <a:ext uri="{FF2B5EF4-FFF2-40B4-BE49-F238E27FC236}">
                <a16:creationId xmlns:a16="http://schemas.microsoft.com/office/drawing/2014/main" id="{849ABC20-F75F-4E1D-BD15-DBC9D6909F88}"/>
              </a:ext>
            </a:extLst>
          </p:cNvPr>
          <p:cNvSpPr>
            <a:spLocks noGrp="1"/>
          </p:cNvSpPr>
          <p:nvPr>
            <p:ph type="ctrTitle"/>
          </p:nvPr>
        </p:nvSpPr>
        <p:spPr>
          <a:xfrm>
            <a:off x="707572" y="1925948"/>
            <a:ext cx="9561843" cy="2133241"/>
          </a:xfrm>
        </p:spPr>
        <p:txBody>
          <a:bodyPr anchor="b" anchorCtr="0">
            <a:no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C0968FB3-E8DB-458A-A4F8-BFA34FFE81BA}"/>
              </a:ext>
            </a:extLst>
          </p:cNvPr>
          <p:cNvSpPr>
            <a:spLocks noGrp="1"/>
          </p:cNvSpPr>
          <p:nvPr>
            <p:ph type="subTitle" idx="1"/>
          </p:nvPr>
        </p:nvSpPr>
        <p:spPr>
          <a:xfrm>
            <a:off x="707571" y="4419338"/>
            <a:ext cx="9561843" cy="934634"/>
          </a:xfrm>
        </p:spPr>
        <p:txBody>
          <a:bodyPr>
            <a:no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7" name="Grafik 6">
            <a:extLst>
              <a:ext uri="{FF2B5EF4-FFF2-40B4-BE49-F238E27FC236}">
                <a16:creationId xmlns:a16="http://schemas.microsoft.com/office/drawing/2014/main" id="{D4A55067-3D7A-4AB7-BB3E-78D0A09F5DE3}"/>
              </a:ext>
            </a:extLst>
          </p:cNvPr>
          <p:cNvPicPr>
            <a:picLocks noChangeAspect="1"/>
          </p:cNvPicPr>
          <p:nvPr userDrawn="1"/>
        </p:nvPicPr>
        <p:blipFill>
          <a:blip r:embed="rId2"/>
          <a:stretch>
            <a:fillRect/>
          </a:stretch>
        </p:blipFill>
        <p:spPr>
          <a:xfrm>
            <a:off x="487680" y="490311"/>
            <a:ext cx="2682852" cy="1209765"/>
          </a:xfrm>
          <a:prstGeom prst="rect">
            <a:avLst/>
          </a:prstGeom>
        </p:spPr>
      </p:pic>
      <p:pic>
        <p:nvPicPr>
          <p:cNvPr id="15" name="Grafik 14">
            <a:extLst>
              <a:ext uri="{FF2B5EF4-FFF2-40B4-BE49-F238E27FC236}">
                <a16:creationId xmlns:a16="http://schemas.microsoft.com/office/drawing/2014/main" id="{87EF9A02-3777-4676-ACF5-0F1A608E2E4E}"/>
              </a:ext>
            </a:extLst>
          </p:cNvPr>
          <p:cNvPicPr>
            <a:picLocks noChangeAspect="1"/>
          </p:cNvPicPr>
          <p:nvPr userDrawn="1"/>
        </p:nvPicPr>
        <p:blipFill>
          <a:blip r:embed="rId3"/>
          <a:stretch>
            <a:fillRect/>
          </a:stretch>
        </p:blipFill>
        <p:spPr>
          <a:xfrm>
            <a:off x="3732543" y="652272"/>
            <a:ext cx="967012" cy="967012"/>
          </a:xfrm>
          <a:prstGeom prst="rect">
            <a:avLst/>
          </a:prstGeom>
        </p:spPr>
      </p:pic>
    </p:spTree>
    <p:extLst>
      <p:ext uri="{BB962C8B-B14F-4D97-AF65-F5344CB8AC3E}">
        <p14:creationId xmlns:p14="http://schemas.microsoft.com/office/powerpoint/2010/main" val="175705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03">
    <p:bg>
      <p:bgPr>
        <a:solidFill>
          <a:srgbClr val="619ECF"/>
        </a:solidFill>
        <a:effectLst/>
      </p:bgPr>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1162475E-C213-438E-BB37-4F3ED8A69BD5}"/>
              </a:ext>
            </a:extLst>
          </p:cNvPr>
          <p:cNvGrpSpPr/>
          <p:nvPr userDrawn="1"/>
        </p:nvGrpSpPr>
        <p:grpSpPr>
          <a:xfrm>
            <a:off x="0" y="0"/>
            <a:ext cx="12192000" cy="6858000"/>
            <a:chOff x="0" y="0"/>
            <a:chExt cx="12192000" cy="6858000"/>
          </a:xfrm>
        </p:grpSpPr>
        <p:pic>
          <p:nvPicPr>
            <p:cNvPr id="5" name="Grafik 4">
              <a:extLst>
                <a:ext uri="{FF2B5EF4-FFF2-40B4-BE49-F238E27FC236}">
                  <a16:creationId xmlns:a16="http://schemas.microsoft.com/office/drawing/2014/main" id="{DC936E9E-59F5-471F-A631-941270C81F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616" t="-45931" r="12815" b="12339"/>
            <a:stretch/>
          </p:blipFill>
          <p:spPr>
            <a:xfrm>
              <a:off x="0" y="0"/>
              <a:ext cx="12192000" cy="6858000"/>
            </a:xfrm>
            <a:prstGeom prst="rect">
              <a:avLst/>
            </a:prstGeom>
          </p:spPr>
        </p:pic>
        <p:sp>
          <p:nvSpPr>
            <p:cNvPr id="6" name="Rechteck 5">
              <a:extLst>
                <a:ext uri="{FF2B5EF4-FFF2-40B4-BE49-F238E27FC236}">
                  <a16:creationId xmlns:a16="http://schemas.microsoft.com/office/drawing/2014/main" id="{915E9D18-F2CB-4662-8EBA-659941955F9A}"/>
                </a:ext>
              </a:extLst>
            </p:cNvPr>
            <p:cNvSpPr/>
            <p:nvPr userDrawn="1"/>
          </p:nvSpPr>
          <p:spPr>
            <a:xfrm>
              <a:off x="0" y="2168872"/>
              <a:ext cx="12192000" cy="2695227"/>
            </a:xfrm>
            <a:prstGeom prst="rect">
              <a:avLst/>
            </a:prstGeom>
            <a:gradFill flip="none" rotWithShape="1">
              <a:gsLst>
                <a:gs pos="0">
                  <a:srgbClr val="619ECF">
                    <a:alpha val="0"/>
                  </a:srgbClr>
                </a:gs>
                <a:gs pos="86000">
                  <a:srgbClr val="619EC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latin typeface="Arial" panose="020B0604020202020204" pitchFamily="34" charset="0"/>
                <a:cs typeface="Arial" panose="020B0604020202020204" pitchFamily="34" charset="0"/>
              </a:endParaRPr>
            </a:p>
          </p:txBody>
        </p:sp>
        <p:sp>
          <p:nvSpPr>
            <p:cNvPr id="14" name="Rechteck 13">
              <a:extLst>
                <a:ext uri="{FF2B5EF4-FFF2-40B4-BE49-F238E27FC236}">
                  <a16:creationId xmlns:a16="http://schemas.microsoft.com/office/drawing/2014/main" id="{80ABACE3-7650-415C-BEB6-3AC3C3EFBBC7}"/>
                </a:ext>
              </a:extLst>
            </p:cNvPr>
            <p:cNvSpPr/>
            <p:nvPr userDrawn="1"/>
          </p:nvSpPr>
          <p:spPr>
            <a:xfrm>
              <a:off x="0" y="4162772"/>
              <a:ext cx="6838950" cy="2695227"/>
            </a:xfrm>
            <a:prstGeom prst="rect">
              <a:avLst/>
            </a:prstGeom>
            <a:gradFill flip="none" rotWithShape="1">
              <a:gsLst>
                <a:gs pos="75000">
                  <a:srgbClr val="002060">
                    <a:alpha val="0"/>
                  </a:srgbClr>
                </a:gs>
                <a:gs pos="100000">
                  <a:schemeClr val="accent1">
                    <a:lumMod val="100000"/>
                    <a:alpha val="4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latin typeface="Arial" panose="020B0604020202020204" pitchFamily="34" charset="0"/>
                <a:cs typeface="Arial" panose="020B0604020202020204" pitchFamily="34" charset="0"/>
              </a:endParaRPr>
            </a:p>
          </p:txBody>
        </p:sp>
      </p:grpSp>
      <p:sp>
        <p:nvSpPr>
          <p:cNvPr id="2" name="Titel 1">
            <a:extLst>
              <a:ext uri="{FF2B5EF4-FFF2-40B4-BE49-F238E27FC236}">
                <a16:creationId xmlns:a16="http://schemas.microsoft.com/office/drawing/2014/main" id="{A524BC67-9B79-EF75-0AF0-8F81DF93E8AA}"/>
              </a:ext>
            </a:extLst>
          </p:cNvPr>
          <p:cNvSpPr>
            <a:spLocks noGrp="1"/>
          </p:cNvSpPr>
          <p:nvPr>
            <p:ph type="ctrTitle"/>
          </p:nvPr>
        </p:nvSpPr>
        <p:spPr>
          <a:xfrm>
            <a:off x="707572" y="1925716"/>
            <a:ext cx="9561843" cy="2133473"/>
          </a:xfrm>
        </p:spPr>
        <p:txBody>
          <a:bodyPr anchor="b" anchorCtr="0">
            <a:no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2A526B7D-4039-F443-1E7D-319E5DF8691A}"/>
              </a:ext>
            </a:extLst>
          </p:cNvPr>
          <p:cNvSpPr>
            <a:spLocks noGrp="1"/>
          </p:cNvSpPr>
          <p:nvPr>
            <p:ph type="subTitle" idx="1"/>
          </p:nvPr>
        </p:nvSpPr>
        <p:spPr>
          <a:xfrm>
            <a:off x="707571" y="4419338"/>
            <a:ext cx="9561843" cy="934634"/>
          </a:xfrm>
        </p:spPr>
        <p:txBody>
          <a:bodyPr>
            <a:no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8" name="Datumsplatzhalter 7">
            <a:extLst>
              <a:ext uri="{FF2B5EF4-FFF2-40B4-BE49-F238E27FC236}">
                <a16:creationId xmlns:a16="http://schemas.microsoft.com/office/drawing/2014/main" id="{8A660AAD-253B-4D87-9A9A-18D772FDF4BA}"/>
              </a:ext>
            </a:extLst>
          </p:cNvPr>
          <p:cNvSpPr>
            <a:spLocks noGrp="1"/>
          </p:cNvSpPr>
          <p:nvPr>
            <p:ph type="dt" sz="half" idx="14"/>
          </p:nvPr>
        </p:nvSpPr>
        <p:spPr>
          <a:xfrm>
            <a:off x="7676228" y="6308734"/>
            <a:ext cx="1221711" cy="244830"/>
          </a:xfrm>
        </p:spPr>
        <p:txBody>
          <a:bodyPr/>
          <a:lstStyle>
            <a:lvl1pPr>
              <a:defRPr>
                <a:solidFill>
                  <a:schemeClr val="bg1"/>
                </a:solidFill>
                <a:effectLst>
                  <a:outerShdw blurRad="127000" sx="105000" sy="105000" algn="ctr" rotWithShape="0">
                    <a:prstClr val="black">
                      <a:alpha val="40000"/>
                    </a:prstClr>
                  </a:outerShdw>
                </a:effectLst>
                <a:latin typeface="Arial" panose="020B0604020202020204" pitchFamily="34" charset="0"/>
                <a:cs typeface="Arial" panose="020B0604020202020204" pitchFamily="34" charset="0"/>
              </a:defRPr>
            </a:lvl1pPr>
          </a:lstStyle>
          <a:p>
            <a:fld id="{9508A984-EFA6-4ABD-919A-A9FB76A14789}" type="datetime1">
              <a:rPr lang="de-DE" smtClean="0"/>
              <a:pPr/>
              <a:t>08.08.2025</a:t>
            </a:fld>
            <a:endParaRPr lang="de-DE" dirty="0"/>
          </a:p>
        </p:txBody>
      </p:sp>
      <p:sp>
        <p:nvSpPr>
          <p:cNvPr id="11" name="Fußzeilenplatzhalter 10">
            <a:extLst>
              <a:ext uri="{FF2B5EF4-FFF2-40B4-BE49-F238E27FC236}">
                <a16:creationId xmlns:a16="http://schemas.microsoft.com/office/drawing/2014/main" id="{00BD1182-8153-47B0-8C09-8B01CE0F67E2}"/>
              </a:ext>
            </a:extLst>
          </p:cNvPr>
          <p:cNvSpPr>
            <a:spLocks noGrp="1"/>
          </p:cNvSpPr>
          <p:nvPr>
            <p:ph type="ftr" sz="quarter" idx="15"/>
          </p:nvPr>
        </p:nvSpPr>
        <p:spPr>
          <a:xfrm>
            <a:off x="707571" y="6308734"/>
            <a:ext cx="5436284" cy="244830"/>
          </a:xfrm>
        </p:spPr>
        <p:txBody>
          <a:bodyPr/>
          <a:lstStyle>
            <a:lvl1pPr>
              <a:defRPr>
                <a:solidFill>
                  <a:schemeClr val="bg1"/>
                </a:solidFill>
                <a:effectLst>
                  <a:outerShdw blurRad="127000" sx="105000" sy="105000" algn="ctr" rotWithShape="0">
                    <a:prstClr val="black">
                      <a:alpha val="40000"/>
                    </a:prstClr>
                  </a:outerShdw>
                </a:effectLst>
                <a:latin typeface="Arial" panose="020B0604020202020204" pitchFamily="34" charset="0"/>
                <a:cs typeface="Arial" panose="020B0604020202020204" pitchFamily="34" charset="0"/>
              </a:defRPr>
            </a:lvl1pPr>
          </a:lstStyle>
          <a:p>
            <a:r>
              <a:rPr lang="de-DE" dirty="0"/>
              <a:t>Institut / Lehrstuhl / Dezernat </a:t>
            </a:r>
          </a:p>
        </p:txBody>
      </p:sp>
      <p:sp>
        <p:nvSpPr>
          <p:cNvPr id="9" name="Textfeld 8">
            <a:extLst>
              <a:ext uri="{FF2B5EF4-FFF2-40B4-BE49-F238E27FC236}">
                <a16:creationId xmlns:a16="http://schemas.microsoft.com/office/drawing/2014/main" id="{97CBD1EB-984B-43BE-9711-A80AE54FB0C1}"/>
              </a:ext>
            </a:extLst>
          </p:cNvPr>
          <p:cNvSpPr txBox="1"/>
          <p:nvPr userDrawn="1"/>
        </p:nvSpPr>
        <p:spPr>
          <a:xfrm rot="16200000">
            <a:off x="11150600" y="2184400"/>
            <a:ext cx="1866900" cy="215444"/>
          </a:xfrm>
          <a:prstGeom prst="rect">
            <a:avLst/>
          </a:prstGeom>
          <a:noFill/>
        </p:spPr>
        <p:txBody>
          <a:bodyPr wrap="square" rtlCol="0">
            <a:spAutoFit/>
          </a:bodyPr>
          <a:lstStyle/>
          <a:p>
            <a:r>
              <a:rPr lang="de-DE" sz="800" dirty="0">
                <a:solidFill>
                  <a:schemeClr val="accent1"/>
                </a:solidFill>
                <a:latin typeface="Albert Sans" pitchFamily="2" charset="0"/>
              </a:rPr>
              <a:t>Foto: Gregor Hübl</a:t>
            </a:r>
          </a:p>
        </p:txBody>
      </p:sp>
      <p:pic>
        <p:nvPicPr>
          <p:cNvPr id="12" name="Grafik 11">
            <a:extLst>
              <a:ext uri="{FF2B5EF4-FFF2-40B4-BE49-F238E27FC236}">
                <a16:creationId xmlns:a16="http://schemas.microsoft.com/office/drawing/2014/main" id="{6F727216-D670-4FE3-8208-E842F063BA13}"/>
              </a:ext>
            </a:extLst>
          </p:cNvPr>
          <p:cNvPicPr>
            <a:picLocks noChangeAspect="1"/>
          </p:cNvPicPr>
          <p:nvPr userDrawn="1"/>
        </p:nvPicPr>
        <p:blipFill>
          <a:blip r:embed="rId3"/>
          <a:stretch>
            <a:fillRect/>
          </a:stretch>
        </p:blipFill>
        <p:spPr>
          <a:xfrm>
            <a:off x="421322" y="304436"/>
            <a:ext cx="5479606" cy="1432259"/>
          </a:xfrm>
          <a:prstGeom prst="rect">
            <a:avLst/>
          </a:prstGeom>
        </p:spPr>
      </p:pic>
    </p:spTree>
    <p:extLst>
      <p:ext uri="{BB962C8B-B14F-4D97-AF65-F5344CB8AC3E}">
        <p14:creationId xmlns:p14="http://schemas.microsoft.com/office/powerpoint/2010/main" val="2434448024"/>
      </p:ext>
    </p:extLst>
  </p:cSld>
  <p:clrMapOvr>
    <a:masterClrMapping/>
  </p:clrMapOvr>
  <p:extLst>
    <p:ext uri="{DCECCB84-F9BA-43D5-87BE-67443E8EF086}">
      <p15:sldGuideLst xmlns:p15="http://schemas.microsoft.com/office/powerpoint/2012/main">
        <p15:guide id="1" orient="horz" pos="436">
          <p15:clr>
            <a:srgbClr val="FBAE40"/>
          </p15:clr>
        </p15:guide>
        <p15:guide id="2" pos="3840">
          <p15:clr>
            <a:srgbClr val="FBAE40"/>
          </p15:clr>
        </p15:guide>
        <p15:guide id="3" orient="horz" pos="1094">
          <p15:clr>
            <a:srgbClr val="FBAE40"/>
          </p15:clr>
        </p15:guide>
        <p15:guide id="4" orient="horz" pos="913">
          <p15:clr>
            <a:srgbClr val="FBAE40"/>
          </p15:clr>
        </p15:guide>
        <p15:guide id="5" orient="horz" pos="6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folie 03">
    <p:bg>
      <p:bgPr>
        <a:solidFill>
          <a:srgbClr val="619ECF"/>
        </a:solidFill>
        <a:effectLst/>
      </p:bgPr>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1162475E-C213-438E-BB37-4F3ED8A69BD5}"/>
              </a:ext>
            </a:extLst>
          </p:cNvPr>
          <p:cNvGrpSpPr/>
          <p:nvPr userDrawn="1"/>
        </p:nvGrpSpPr>
        <p:grpSpPr>
          <a:xfrm>
            <a:off x="0" y="0"/>
            <a:ext cx="12192000" cy="6858000"/>
            <a:chOff x="0" y="0"/>
            <a:chExt cx="12192000" cy="6858000"/>
          </a:xfrm>
        </p:grpSpPr>
        <p:pic>
          <p:nvPicPr>
            <p:cNvPr id="5" name="Grafik 4">
              <a:extLst>
                <a:ext uri="{FF2B5EF4-FFF2-40B4-BE49-F238E27FC236}">
                  <a16:creationId xmlns:a16="http://schemas.microsoft.com/office/drawing/2014/main" id="{DC936E9E-59F5-471F-A631-941270C81F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616" t="-45931" r="12815" b="12339"/>
            <a:stretch/>
          </p:blipFill>
          <p:spPr>
            <a:xfrm>
              <a:off x="0" y="0"/>
              <a:ext cx="12192000" cy="6858000"/>
            </a:xfrm>
            <a:prstGeom prst="rect">
              <a:avLst/>
            </a:prstGeom>
          </p:spPr>
        </p:pic>
        <p:sp>
          <p:nvSpPr>
            <p:cNvPr id="6" name="Rechteck 5">
              <a:extLst>
                <a:ext uri="{FF2B5EF4-FFF2-40B4-BE49-F238E27FC236}">
                  <a16:creationId xmlns:a16="http://schemas.microsoft.com/office/drawing/2014/main" id="{915E9D18-F2CB-4662-8EBA-659941955F9A}"/>
                </a:ext>
              </a:extLst>
            </p:cNvPr>
            <p:cNvSpPr/>
            <p:nvPr userDrawn="1"/>
          </p:nvSpPr>
          <p:spPr>
            <a:xfrm>
              <a:off x="0" y="2168872"/>
              <a:ext cx="12192000" cy="2695227"/>
            </a:xfrm>
            <a:prstGeom prst="rect">
              <a:avLst/>
            </a:prstGeom>
            <a:gradFill flip="none" rotWithShape="1">
              <a:gsLst>
                <a:gs pos="0">
                  <a:srgbClr val="619ECF">
                    <a:alpha val="0"/>
                  </a:srgbClr>
                </a:gs>
                <a:gs pos="86000">
                  <a:srgbClr val="619EC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latin typeface="Arial" panose="020B0604020202020204" pitchFamily="34" charset="0"/>
                <a:cs typeface="Arial" panose="020B0604020202020204" pitchFamily="34" charset="0"/>
              </a:endParaRPr>
            </a:p>
          </p:txBody>
        </p:sp>
        <p:sp>
          <p:nvSpPr>
            <p:cNvPr id="14" name="Rechteck 13">
              <a:extLst>
                <a:ext uri="{FF2B5EF4-FFF2-40B4-BE49-F238E27FC236}">
                  <a16:creationId xmlns:a16="http://schemas.microsoft.com/office/drawing/2014/main" id="{80ABACE3-7650-415C-BEB6-3AC3C3EFBBC7}"/>
                </a:ext>
              </a:extLst>
            </p:cNvPr>
            <p:cNvSpPr/>
            <p:nvPr userDrawn="1"/>
          </p:nvSpPr>
          <p:spPr>
            <a:xfrm>
              <a:off x="0" y="4162772"/>
              <a:ext cx="6838950" cy="2695227"/>
            </a:xfrm>
            <a:prstGeom prst="rect">
              <a:avLst/>
            </a:prstGeom>
            <a:gradFill flip="none" rotWithShape="1">
              <a:gsLst>
                <a:gs pos="75000">
                  <a:srgbClr val="002060">
                    <a:alpha val="0"/>
                  </a:srgbClr>
                </a:gs>
                <a:gs pos="100000">
                  <a:schemeClr val="accent1">
                    <a:lumMod val="100000"/>
                    <a:alpha val="4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latin typeface="Arial" panose="020B0604020202020204" pitchFamily="34" charset="0"/>
                <a:cs typeface="Arial" panose="020B0604020202020204" pitchFamily="34" charset="0"/>
              </a:endParaRPr>
            </a:p>
          </p:txBody>
        </p:sp>
      </p:grpSp>
      <p:sp>
        <p:nvSpPr>
          <p:cNvPr id="2" name="Titel 1">
            <a:extLst>
              <a:ext uri="{FF2B5EF4-FFF2-40B4-BE49-F238E27FC236}">
                <a16:creationId xmlns:a16="http://schemas.microsoft.com/office/drawing/2014/main" id="{A524BC67-9B79-EF75-0AF0-8F81DF93E8AA}"/>
              </a:ext>
            </a:extLst>
          </p:cNvPr>
          <p:cNvSpPr>
            <a:spLocks noGrp="1"/>
          </p:cNvSpPr>
          <p:nvPr>
            <p:ph type="ctrTitle"/>
          </p:nvPr>
        </p:nvSpPr>
        <p:spPr>
          <a:xfrm>
            <a:off x="707572" y="1925716"/>
            <a:ext cx="9561843" cy="2133473"/>
          </a:xfrm>
        </p:spPr>
        <p:txBody>
          <a:bodyPr anchor="b" anchorCtr="0">
            <a:no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2A526B7D-4039-F443-1E7D-319E5DF8691A}"/>
              </a:ext>
            </a:extLst>
          </p:cNvPr>
          <p:cNvSpPr>
            <a:spLocks noGrp="1"/>
          </p:cNvSpPr>
          <p:nvPr>
            <p:ph type="subTitle" idx="1"/>
          </p:nvPr>
        </p:nvSpPr>
        <p:spPr>
          <a:xfrm>
            <a:off x="707571" y="4419338"/>
            <a:ext cx="9561843" cy="934634"/>
          </a:xfrm>
        </p:spPr>
        <p:txBody>
          <a:bodyPr>
            <a:no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8" name="Datumsplatzhalter 7">
            <a:extLst>
              <a:ext uri="{FF2B5EF4-FFF2-40B4-BE49-F238E27FC236}">
                <a16:creationId xmlns:a16="http://schemas.microsoft.com/office/drawing/2014/main" id="{8A660AAD-253B-4D87-9A9A-18D772FDF4BA}"/>
              </a:ext>
            </a:extLst>
          </p:cNvPr>
          <p:cNvSpPr>
            <a:spLocks noGrp="1"/>
          </p:cNvSpPr>
          <p:nvPr>
            <p:ph type="dt" sz="half" idx="14"/>
          </p:nvPr>
        </p:nvSpPr>
        <p:spPr>
          <a:xfrm>
            <a:off x="7676228" y="6308734"/>
            <a:ext cx="1221711" cy="244830"/>
          </a:xfrm>
        </p:spPr>
        <p:txBody>
          <a:bodyPr/>
          <a:lstStyle>
            <a:lvl1pPr>
              <a:defRPr>
                <a:solidFill>
                  <a:schemeClr val="bg1"/>
                </a:solidFill>
                <a:effectLst>
                  <a:outerShdw blurRad="127000" sx="105000" sy="105000" algn="ctr" rotWithShape="0">
                    <a:prstClr val="black">
                      <a:alpha val="40000"/>
                    </a:prstClr>
                  </a:outerShdw>
                </a:effectLst>
                <a:latin typeface="Arial" panose="020B0604020202020204" pitchFamily="34" charset="0"/>
                <a:cs typeface="Arial" panose="020B0604020202020204" pitchFamily="34" charset="0"/>
              </a:defRPr>
            </a:lvl1pPr>
          </a:lstStyle>
          <a:p>
            <a:fld id="{9508A984-EFA6-4ABD-919A-A9FB76A14789}" type="datetime1">
              <a:rPr lang="de-DE" smtClean="0"/>
              <a:pPr/>
              <a:t>08.08.2025</a:t>
            </a:fld>
            <a:endParaRPr lang="de-DE" dirty="0"/>
          </a:p>
        </p:txBody>
      </p:sp>
      <p:sp>
        <p:nvSpPr>
          <p:cNvPr id="11" name="Fußzeilenplatzhalter 10">
            <a:extLst>
              <a:ext uri="{FF2B5EF4-FFF2-40B4-BE49-F238E27FC236}">
                <a16:creationId xmlns:a16="http://schemas.microsoft.com/office/drawing/2014/main" id="{00BD1182-8153-47B0-8C09-8B01CE0F67E2}"/>
              </a:ext>
            </a:extLst>
          </p:cNvPr>
          <p:cNvSpPr>
            <a:spLocks noGrp="1"/>
          </p:cNvSpPr>
          <p:nvPr>
            <p:ph type="ftr" sz="quarter" idx="15"/>
          </p:nvPr>
        </p:nvSpPr>
        <p:spPr>
          <a:xfrm>
            <a:off x="707571" y="6308734"/>
            <a:ext cx="5436284" cy="244830"/>
          </a:xfrm>
        </p:spPr>
        <p:txBody>
          <a:bodyPr/>
          <a:lstStyle>
            <a:lvl1pPr>
              <a:defRPr>
                <a:solidFill>
                  <a:schemeClr val="bg1"/>
                </a:solidFill>
                <a:effectLst>
                  <a:outerShdw blurRad="127000" sx="105000" sy="105000" algn="ctr" rotWithShape="0">
                    <a:prstClr val="black">
                      <a:alpha val="40000"/>
                    </a:prstClr>
                  </a:outerShdw>
                </a:effectLst>
                <a:latin typeface="Arial" panose="020B0604020202020204" pitchFamily="34" charset="0"/>
                <a:cs typeface="Arial" panose="020B0604020202020204" pitchFamily="34" charset="0"/>
              </a:defRPr>
            </a:lvl1pPr>
          </a:lstStyle>
          <a:p>
            <a:r>
              <a:rPr lang="de-DE" dirty="0"/>
              <a:t>Institut / Lehrstuhl / Dezernat </a:t>
            </a:r>
          </a:p>
        </p:txBody>
      </p:sp>
      <p:sp>
        <p:nvSpPr>
          <p:cNvPr id="9" name="Textfeld 8">
            <a:extLst>
              <a:ext uri="{FF2B5EF4-FFF2-40B4-BE49-F238E27FC236}">
                <a16:creationId xmlns:a16="http://schemas.microsoft.com/office/drawing/2014/main" id="{97CBD1EB-984B-43BE-9711-A80AE54FB0C1}"/>
              </a:ext>
            </a:extLst>
          </p:cNvPr>
          <p:cNvSpPr txBox="1"/>
          <p:nvPr userDrawn="1"/>
        </p:nvSpPr>
        <p:spPr>
          <a:xfrm rot="16200000">
            <a:off x="11150600" y="2184400"/>
            <a:ext cx="1866900" cy="215444"/>
          </a:xfrm>
          <a:prstGeom prst="rect">
            <a:avLst/>
          </a:prstGeom>
          <a:noFill/>
        </p:spPr>
        <p:txBody>
          <a:bodyPr wrap="square" rtlCol="0">
            <a:spAutoFit/>
          </a:bodyPr>
          <a:lstStyle/>
          <a:p>
            <a:r>
              <a:rPr lang="de-DE" sz="800" dirty="0">
                <a:solidFill>
                  <a:schemeClr val="accent1"/>
                </a:solidFill>
                <a:latin typeface="Albert Sans" pitchFamily="2" charset="0"/>
              </a:rPr>
              <a:t>Foto: Gregor Hübl</a:t>
            </a:r>
          </a:p>
        </p:txBody>
      </p:sp>
      <p:pic>
        <p:nvPicPr>
          <p:cNvPr id="13" name="Grafik 12">
            <a:extLst>
              <a:ext uri="{FF2B5EF4-FFF2-40B4-BE49-F238E27FC236}">
                <a16:creationId xmlns:a16="http://schemas.microsoft.com/office/drawing/2014/main" id="{72F1E8E8-9FAF-4DC4-9264-24F3C0740404}"/>
              </a:ext>
            </a:extLst>
          </p:cNvPr>
          <p:cNvPicPr>
            <a:picLocks noChangeAspect="1"/>
          </p:cNvPicPr>
          <p:nvPr userDrawn="1"/>
        </p:nvPicPr>
        <p:blipFill>
          <a:blip r:embed="rId3"/>
          <a:stretch>
            <a:fillRect/>
          </a:stretch>
        </p:blipFill>
        <p:spPr>
          <a:xfrm>
            <a:off x="487680" y="506039"/>
            <a:ext cx="2647973" cy="1194037"/>
          </a:xfrm>
          <a:prstGeom prst="rect">
            <a:avLst/>
          </a:prstGeom>
        </p:spPr>
      </p:pic>
      <p:pic>
        <p:nvPicPr>
          <p:cNvPr id="15" name="Grafik 14">
            <a:extLst>
              <a:ext uri="{FF2B5EF4-FFF2-40B4-BE49-F238E27FC236}">
                <a16:creationId xmlns:a16="http://schemas.microsoft.com/office/drawing/2014/main" id="{9F049EC3-EB69-41F3-A534-FC9286F26F46}"/>
              </a:ext>
            </a:extLst>
          </p:cNvPr>
          <p:cNvPicPr>
            <a:picLocks noChangeAspect="1"/>
          </p:cNvPicPr>
          <p:nvPr userDrawn="1"/>
        </p:nvPicPr>
        <p:blipFill>
          <a:blip r:embed="rId4"/>
          <a:stretch>
            <a:fillRect/>
          </a:stretch>
        </p:blipFill>
        <p:spPr>
          <a:xfrm>
            <a:off x="3732543" y="664844"/>
            <a:ext cx="954440" cy="954440"/>
          </a:xfrm>
          <a:prstGeom prst="rect">
            <a:avLst/>
          </a:prstGeom>
        </p:spPr>
      </p:pic>
    </p:spTree>
    <p:extLst>
      <p:ext uri="{BB962C8B-B14F-4D97-AF65-F5344CB8AC3E}">
        <p14:creationId xmlns:p14="http://schemas.microsoft.com/office/powerpoint/2010/main" val="1636824660"/>
      </p:ext>
    </p:extLst>
  </p:cSld>
  <p:clrMapOvr>
    <a:masterClrMapping/>
  </p:clrMapOvr>
  <p:extLst>
    <p:ext uri="{DCECCB84-F9BA-43D5-87BE-67443E8EF086}">
      <p15:sldGuideLst xmlns:p15="http://schemas.microsoft.com/office/powerpoint/2012/main">
        <p15:guide id="1" orient="horz" pos="436">
          <p15:clr>
            <a:srgbClr val="FBAE40"/>
          </p15:clr>
        </p15:guide>
        <p15:guide id="2" pos="3840">
          <p15:clr>
            <a:srgbClr val="FBAE40"/>
          </p15:clr>
        </p15:guide>
        <p15:guide id="3" orient="horz" pos="1094">
          <p15:clr>
            <a:srgbClr val="FBAE40"/>
          </p15:clr>
        </p15:guide>
        <p15:guide id="4" orient="horz" pos="913">
          <p15:clr>
            <a:srgbClr val="FBAE40"/>
          </p15:clr>
        </p15:guide>
        <p15:guide id="5" orient="horz" pos="6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83F2ED0D-59AA-1DCB-151E-733D18A5D333}"/>
              </a:ext>
            </a:extLst>
          </p:cNvPr>
          <p:cNvSpPr>
            <a:spLocks noGrp="1"/>
          </p:cNvSpPr>
          <p:nvPr>
            <p:ph sz="half" idx="1"/>
          </p:nvPr>
        </p:nvSpPr>
        <p:spPr>
          <a:xfrm>
            <a:off x="686305" y="1925432"/>
            <a:ext cx="10954833" cy="4167393"/>
          </a:xfrm>
        </p:spPr>
        <p:txBody>
          <a:bodyPr>
            <a:noAutofit/>
          </a:bodyPr>
          <a:lstStyle>
            <a:lvl1pPr>
              <a:buClr>
                <a:schemeClr val="accent2"/>
              </a:buClr>
              <a:defRPr>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itel 12">
            <a:extLst>
              <a:ext uri="{FF2B5EF4-FFF2-40B4-BE49-F238E27FC236}">
                <a16:creationId xmlns:a16="http://schemas.microsoft.com/office/drawing/2014/main" id="{B3FC9CDE-4414-3EAA-F594-B1C3BC6DCE3B}"/>
              </a:ext>
            </a:extLst>
          </p:cNvPr>
          <p:cNvSpPr>
            <a:spLocks noGrp="1"/>
          </p:cNvSpPr>
          <p:nvPr>
            <p:ph type="title"/>
          </p:nvPr>
        </p:nvSpPr>
        <p:spPr>
          <a:xfrm>
            <a:off x="686305" y="491060"/>
            <a:ext cx="10954833" cy="1215630"/>
          </a:xfrm>
        </p:spPr>
        <p:txBody>
          <a:bodyPr/>
          <a:lstStyle>
            <a:lvl1pPr>
              <a:defRPr cap="none" baseline="0">
                <a:latin typeface="Arial" panose="020B0604020202020204" pitchFamily="34" charset="0"/>
                <a:cs typeface="Arial" panose="020B0604020202020204" pitchFamily="34" charset="0"/>
              </a:defRPr>
            </a:lvl1pPr>
          </a:lstStyle>
          <a:p>
            <a:r>
              <a:rPr lang="de-DE" dirty="0"/>
              <a:t>Mastertitelformat bearbeiten</a:t>
            </a:r>
          </a:p>
        </p:txBody>
      </p:sp>
      <p:sp>
        <p:nvSpPr>
          <p:cNvPr id="3" name="Datumsplatzhalter 2">
            <a:extLst>
              <a:ext uri="{FF2B5EF4-FFF2-40B4-BE49-F238E27FC236}">
                <a16:creationId xmlns:a16="http://schemas.microsoft.com/office/drawing/2014/main" id="{1E864DA7-6C02-419E-8405-6BE90083A5FE}"/>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5D87A2C-633B-4F9B-B395-7A4263E5FC92}" type="datetime1">
              <a:rPr lang="de-DE" smtClean="0"/>
              <a:pPr/>
              <a:t>08.08.2025</a:t>
            </a:fld>
            <a:endParaRPr lang="de-DE" dirty="0"/>
          </a:p>
        </p:txBody>
      </p:sp>
      <p:sp>
        <p:nvSpPr>
          <p:cNvPr id="5" name="Foliennummernplatzhalter 4">
            <a:extLst>
              <a:ext uri="{FF2B5EF4-FFF2-40B4-BE49-F238E27FC236}">
                <a16:creationId xmlns:a16="http://schemas.microsoft.com/office/drawing/2014/main" id="{300C6C7F-0833-4D5B-A2C2-173B6B370B9B}"/>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Tree>
    <p:extLst>
      <p:ext uri="{BB962C8B-B14F-4D97-AF65-F5344CB8AC3E}">
        <p14:creationId xmlns:p14="http://schemas.microsoft.com/office/powerpoint/2010/main" val="14924012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2 Spalten">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DB2830F-D331-528E-5294-480952523168}"/>
              </a:ext>
            </a:extLst>
          </p:cNvPr>
          <p:cNvSpPr>
            <a:spLocks noGrp="1"/>
          </p:cNvSpPr>
          <p:nvPr>
            <p:ph sz="half" idx="1"/>
          </p:nvPr>
        </p:nvSpPr>
        <p:spPr>
          <a:xfrm>
            <a:off x="686305" y="1925432"/>
            <a:ext cx="5202867" cy="4167393"/>
          </a:xfrm>
        </p:spPr>
        <p:txBody>
          <a:bodyPr>
            <a:noAutofit/>
          </a:bodyPr>
          <a:lstStyle>
            <a:lvl1pPr>
              <a:buClr>
                <a:schemeClr val="accent2"/>
              </a:buClr>
              <a:defRPr>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itel 11">
            <a:extLst>
              <a:ext uri="{FF2B5EF4-FFF2-40B4-BE49-F238E27FC236}">
                <a16:creationId xmlns:a16="http://schemas.microsoft.com/office/drawing/2014/main" id="{1D6858F6-5929-23CF-45F8-6B80487D32DF}"/>
              </a:ext>
            </a:extLst>
          </p:cNvPr>
          <p:cNvSpPr>
            <a:spLocks noGrp="1"/>
          </p:cNvSpPr>
          <p:nvPr>
            <p:ph type="title"/>
          </p:nvPr>
        </p:nvSpPr>
        <p:spPr>
          <a:xfrm>
            <a:off x="686305" y="491060"/>
            <a:ext cx="10954833" cy="1215630"/>
          </a:xfrm>
        </p:spPr>
        <p:txBody>
          <a:bodyPr/>
          <a:lstStyle>
            <a:lvl1pPr>
              <a:defRPr cap="none" baseline="0">
                <a:latin typeface="Arial" panose="020B0604020202020204" pitchFamily="34" charset="0"/>
                <a:cs typeface="Arial" panose="020B0604020202020204" pitchFamily="34" charset="0"/>
              </a:defRPr>
            </a:lvl1pPr>
          </a:lstStyle>
          <a:p>
            <a:r>
              <a:rPr lang="de-DE" dirty="0"/>
              <a:t>Mastertitelformat bearbeiten</a:t>
            </a:r>
          </a:p>
        </p:txBody>
      </p:sp>
      <p:sp>
        <p:nvSpPr>
          <p:cNvPr id="8" name="Datumsplatzhalter 7">
            <a:extLst>
              <a:ext uri="{FF2B5EF4-FFF2-40B4-BE49-F238E27FC236}">
                <a16:creationId xmlns:a16="http://schemas.microsoft.com/office/drawing/2014/main" id="{9D947893-609E-4FD1-A221-D8EA9C7742AC}"/>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585F5F7-FBF1-443B-9947-CF3918B31ED7}" type="datetime1">
              <a:rPr lang="de-DE" smtClean="0"/>
              <a:pPr/>
              <a:t>08.08.2025</a:t>
            </a:fld>
            <a:endParaRPr lang="de-DE" dirty="0"/>
          </a:p>
        </p:txBody>
      </p:sp>
      <p:sp>
        <p:nvSpPr>
          <p:cNvPr id="10" name="Foliennummernplatzhalter 9">
            <a:extLst>
              <a:ext uri="{FF2B5EF4-FFF2-40B4-BE49-F238E27FC236}">
                <a16:creationId xmlns:a16="http://schemas.microsoft.com/office/drawing/2014/main" id="{C5764AD6-4554-4A6B-9E6D-4A131628F5C8}"/>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
        <p:nvSpPr>
          <p:cNvPr id="11" name="Inhaltsplatzhalter 2">
            <a:extLst>
              <a:ext uri="{FF2B5EF4-FFF2-40B4-BE49-F238E27FC236}">
                <a16:creationId xmlns:a16="http://schemas.microsoft.com/office/drawing/2014/main" id="{448F2E6C-A643-4B42-9500-DD3EEDCAFC78}"/>
              </a:ext>
            </a:extLst>
          </p:cNvPr>
          <p:cNvSpPr>
            <a:spLocks noGrp="1"/>
          </p:cNvSpPr>
          <p:nvPr>
            <p:ph sz="half" idx="14"/>
          </p:nvPr>
        </p:nvSpPr>
        <p:spPr>
          <a:xfrm>
            <a:off x="6163721" y="1925431"/>
            <a:ext cx="5202867" cy="4167393"/>
          </a:xfrm>
        </p:spPr>
        <p:txBody>
          <a:bodyPr>
            <a:noAutofit/>
          </a:bodyPr>
          <a:lstStyle>
            <a:lvl1pPr>
              <a:buClr>
                <a:schemeClr val="accent2"/>
              </a:buClr>
              <a:defRPr>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738509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 Bild">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FCA0A4F3-F587-7736-0D65-8C49FA103CED}"/>
              </a:ext>
            </a:extLst>
          </p:cNvPr>
          <p:cNvSpPr>
            <a:spLocks noGrp="1"/>
          </p:cNvSpPr>
          <p:nvPr>
            <p:ph type="pic" sz="quarter" idx="13" hasCustomPrompt="1"/>
          </p:nvPr>
        </p:nvSpPr>
        <p:spPr>
          <a:xfrm>
            <a:off x="6096000" y="1925638"/>
            <a:ext cx="6096000" cy="4167187"/>
          </a:xfrm>
        </p:spPr>
        <p:txBody>
          <a:bodyPr anchor="ctr" anchorCtr="0"/>
          <a:lstStyle>
            <a:lvl1pPr marL="0" indent="0" algn="ctr">
              <a:buNone/>
              <a:defRPr>
                <a:solidFill>
                  <a:schemeClr val="accent2"/>
                </a:solidFill>
                <a:latin typeface="Arial" panose="020B0604020202020204" pitchFamily="34" charset="0"/>
                <a:cs typeface="Arial" panose="020B0604020202020204" pitchFamily="34" charset="0"/>
              </a:defRPr>
            </a:lvl1pPr>
          </a:lstStyle>
          <a:p>
            <a:r>
              <a:rPr lang="de-DE" dirty="0"/>
              <a:t>Hier können Sie ein Bild einfügen</a:t>
            </a:r>
          </a:p>
        </p:txBody>
      </p:sp>
      <p:sp>
        <p:nvSpPr>
          <p:cNvPr id="13" name="Titel 12">
            <a:extLst>
              <a:ext uri="{FF2B5EF4-FFF2-40B4-BE49-F238E27FC236}">
                <a16:creationId xmlns:a16="http://schemas.microsoft.com/office/drawing/2014/main" id="{689688D5-31CC-8F2D-A204-458401BB9D7B}"/>
              </a:ext>
            </a:extLst>
          </p:cNvPr>
          <p:cNvSpPr>
            <a:spLocks noGrp="1"/>
          </p:cNvSpPr>
          <p:nvPr>
            <p:ph type="title"/>
          </p:nvPr>
        </p:nvSpPr>
        <p:spPr>
          <a:xfrm>
            <a:off x="686305" y="491060"/>
            <a:ext cx="10954833" cy="1215630"/>
          </a:xfrm>
        </p:spPr>
        <p:txBody>
          <a:bodyPr/>
          <a:lstStyle>
            <a:lvl1pPr>
              <a:defRPr cap="none" baseline="0">
                <a:latin typeface="Arial" panose="020B0604020202020204" pitchFamily="34" charset="0"/>
                <a:cs typeface="Arial" panose="020B0604020202020204" pitchFamily="34" charset="0"/>
              </a:defRPr>
            </a:lvl1pPr>
          </a:lstStyle>
          <a:p>
            <a:r>
              <a:rPr lang="de-DE" dirty="0"/>
              <a:t>Mastertitelformat bearbeiten</a:t>
            </a:r>
          </a:p>
        </p:txBody>
      </p:sp>
      <p:sp>
        <p:nvSpPr>
          <p:cNvPr id="7" name="Datumsplatzhalter 6">
            <a:extLst>
              <a:ext uri="{FF2B5EF4-FFF2-40B4-BE49-F238E27FC236}">
                <a16:creationId xmlns:a16="http://schemas.microsoft.com/office/drawing/2014/main" id="{E9300D5A-2358-4BDE-8AD0-414C4ED611F2}"/>
              </a:ext>
            </a:extLst>
          </p:cNvPr>
          <p:cNvSpPr>
            <a:spLocks noGrp="1"/>
          </p:cNvSpPr>
          <p:nvPr>
            <p:ph type="dt" sz="half" idx="14"/>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916088A7-B90F-420A-8E66-8D0FF32A9A66}" type="datetime1">
              <a:rPr lang="de-DE" smtClean="0"/>
              <a:pPr/>
              <a:t>08.08.2025</a:t>
            </a:fld>
            <a:endParaRPr lang="de-DE" dirty="0"/>
          </a:p>
        </p:txBody>
      </p:sp>
      <p:sp>
        <p:nvSpPr>
          <p:cNvPr id="11" name="Foliennummernplatzhalter 10">
            <a:extLst>
              <a:ext uri="{FF2B5EF4-FFF2-40B4-BE49-F238E27FC236}">
                <a16:creationId xmlns:a16="http://schemas.microsoft.com/office/drawing/2014/main" id="{76F22E22-B305-4BA3-A40C-CD4F970AE340}"/>
              </a:ext>
            </a:extLst>
          </p:cNvPr>
          <p:cNvSpPr>
            <a:spLocks noGrp="1"/>
          </p:cNvSpPr>
          <p:nvPr>
            <p:ph type="sldNum" sz="quarter" idx="16"/>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
        <p:nvSpPr>
          <p:cNvPr id="14" name="Textplatzhalter 13">
            <a:extLst>
              <a:ext uri="{FF2B5EF4-FFF2-40B4-BE49-F238E27FC236}">
                <a16:creationId xmlns:a16="http://schemas.microsoft.com/office/drawing/2014/main" id="{B5C21017-6096-429D-B5EA-A79AA139C5FE}"/>
              </a:ext>
            </a:extLst>
          </p:cNvPr>
          <p:cNvSpPr>
            <a:spLocks noGrp="1"/>
          </p:cNvSpPr>
          <p:nvPr>
            <p:ph type="body" sz="quarter" idx="17" hasCustomPrompt="1"/>
          </p:nvPr>
        </p:nvSpPr>
        <p:spPr>
          <a:xfrm>
            <a:off x="7297738" y="6092825"/>
            <a:ext cx="4343400" cy="215909"/>
          </a:xfrm>
        </p:spPr>
        <p:txBody>
          <a:bodyPr anchor="ctr">
            <a:noAutofit/>
          </a:bodyPr>
          <a:lstStyle>
            <a:lvl1pPr marL="0" indent="0" algn="r">
              <a:buNone/>
              <a:defRPr sz="800">
                <a:solidFill>
                  <a:schemeClr val="bg2"/>
                </a:solidFill>
                <a:latin typeface="Arial" panose="020B0604020202020204" pitchFamily="34" charset="0"/>
                <a:cs typeface="Arial" panose="020B0604020202020204" pitchFamily="34" charset="0"/>
              </a:defRPr>
            </a:lvl1pPr>
            <a:lvl5pPr>
              <a:defRPr/>
            </a:lvl5pPr>
          </a:lstStyle>
          <a:p>
            <a:pPr lvl="0"/>
            <a:r>
              <a:rPr lang="de-DE" dirty="0"/>
              <a:t>Foto: Bildnachweis</a:t>
            </a:r>
          </a:p>
        </p:txBody>
      </p:sp>
      <p:sp>
        <p:nvSpPr>
          <p:cNvPr id="10" name="Inhaltsplatzhalter 2">
            <a:extLst>
              <a:ext uri="{FF2B5EF4-FFF2-40B4-BE49-F238E27FC236}">
                <a16:creationId xmlns:a16="http://schemas.microsoft.com/office/drawing/2014/main" id="{C6E15BAE-F4EC-49D3-90E9-06D961D15B84}"/>
              </a:ext>
            </a:extLst>
          </p:cNvPr>
          <p:cNvSpPr>
            <a:spLocks noGrp="1"/>
          </p:cNvSpPr>
          <p:nvPr>
            <p:ph sz="half" idx="18"/>
          </p:nvPr>
        </p:nvSpPr>
        <p:spPr>
          <a:xfrm>
            <a:off x="686305" y="1925432"/>
            <a:ext cx="5202867" cy="4167393"/>
          </a:xfrm>
        </p:spPr>
        <p:txBody>
          <a:bodyPr>
            <a:noAutofit/>
          </a:bodyPr>
          <a:lstStyle>
            <a:lvl1pPr>
              <a:buClr>
                <a:schemeClr val="accent2"/>
              </a:buClr>
              <a:defRPr>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658263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5470D71-D16E-50A0-925D-BA8302529E6C}"/>
              </a:ext>
            </a:extLst>
          </p:cNvPr>
          <p:cNvSpPr>
            <a:spLocks noGrp="1"/>
          </p:cNvSpPr>
          <p:nvPr>
            <p:ph type="title"/>
          </p:nvPr>
        </p:nvSpPr>
        <p:spPr>
          <a:xfrm>
            <a:off x="686305" y="491060"/>
            <a:ext cx="10954833" cy="1215630"/>
          </a:xfrm>
          <a:prstGeom prst="rect">
            <a:avLst/>
          </a:prstGeom>
        </p:spPr>
        <p:txBody>
          <a:bodyPr vert="horz"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AAF9142C-32A3-29E3-FA58-AB5F5D1D73C4}"/>
              </a:ext>
            </a:extLst>
          </p:cNvPr>
          <p:cNvSpPr>
            <a:spLocks noGrp="1"/>
          </p:cNvSpPr>
          <p:nvPr>
            <p:ph type="body" idx="1"/>
          </p:nvPr>
        </p:nvSpPr>
        <p:spPr>
          <a:xfrm>
            <a:off x="687600" y="1922400"/>
            <a:ext cx="10953538" cy="4170624"/>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AB9B9DB8-3727-FEA1-3D37-DE24327B53C6}"/>
              </a:ext>
            </a:extLst>
          </p:cNvPr>
          <p:cNvSpPr>
            <a:spLocks noGrp="1"/>
          </p:cNvSpPr>
          <p:nvPr>
            <p:ph type="dt" sz="half" idx="2"/>
          </p:nvPr>
        </p:nvSpPr>
        <p:spPr>
          <a:xfrm>
            <a:off x="7676227" y="6323366"/>
            <a:ext cx="1221711" cy="244830"/>
          </a:xfrm>
          <a:prstGeom prst="rect">
            <a:avLst/>
          </a:prstGeom>
        </p:spPr>
        <p:txBody>
          <a:bodyPr vert="horz" lIns="0" tIns="0" rIns="0" bIns="0" rtlCol="0" anchor="ctr" anchorCtr="0"/>
          <a:lstStyle>
            <a:lvl1pPr algn="l">
              <a:defRPr sz="1050" b="0" i="0">
                <a:solidFill>
                  <a:schemeClr val="bg2"/>
                </a:solidFill>
                <a:latin typeface="Arial" panose="020B0604020202020204" pitchFamily="34" charset="0"/>
                <a:cs typeface="Arial" panose="020B0604020202020204" pitchFamily="34" charset="0"/>
              </a:defRPr>
            </a:lvl1pPr>
          </a:lstStyle>
          <a:p>
            <a:fld id="{0CDE434B-56C1-4192-9646-A540D98173F3}" type="datetime1">
              <a:rPr lang="de-DE" smtClean="0"/>
              <a:pPr/>
              <a:t>08.08.2025</a:t>
            </a:fld>
            <a:endParaRPr lang="de-DE" dirty="0"/>
          </a:p>
        </p:txBody>
      </p:sp>
      <p:sp>
        <p:nvSpPr>
          <p:cNvPr id="6" name="Foliennummernplatzhalter 5">
            <a:extLst>
              <a:ext uri="{FF2B5EF4-FFF2-40B4-BE49-F238E27FC236}">
                <a16:creationId xmlns:a16="http://schemas.microsoft.com/office/drawing/2014/main" id="{EE071991-F9E6-D3A5-AE88-C9E13C745F0C}"/>
              </a:ext>
            </a:extLst>
          </p:cNvPr>
          <p:cNvSpPr>
            <a:spLocks noGrp="1"/>
          </p:cNvSpPr>
          <p:nvPr>
            <p:ph type="sldNum" sz="quarter" idx="4"/>
          </p:nvPr>
        </p:nvSpPr>
        <p:spPr>
          <a:xfrm>
            <a:off x="8897938" y="6323366"/>
            <a:ext cx="2743200" cy="244830"/>
          </a:xfrm>
          <a:prstGeom prst="rect">
            <a:avLst/>
          </a:prstGeom>
        </p:spPr>
        <p:txBody>
          <a:bodyPr vert="horz" lIns="0" tIns="0" rIns="0" bIns="0" rtlCol="0" anchor="ctr" anchorCtr="0"/>
          <a:lstStyle>
            <a:lvl1pPr algn="r">
              <a:defRPr sz="1100" b="1" i="0">
                <a:solidFill>
                  <a:schemeClr val="bg2"/>
                </a:solidFill>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
        <p:nvSpPr>
          <p:cNvPr id="12" name="Fußzeilenplatzhalter 11">
            <a:extLst>
              <a:ext uri="{FF2B5EF4-FFF2-40B4-BE49-F238E27FC236}">
                <a16:creationId xmlns:a16="http://schemas.microsoft.com/office/drawing/2014/main" id="{625F8F00-DDB6-EAC2-94F0-6E3DE70682E1}"/>
              </a:ext>
            </a:extLst>
          </p:cNvPr>
          <p:cNvSpPr>
            <a:spLocks noGrp="1"/>
          </p:cNvSpPr>
          <p:nvPr>
            <p:ph type="ftr" sz="quarter" idx="3"/>
          </p:nvPr>
        </p:nvSpPr>
        <p:spPr>
          <a:xfrm>
            <a:off x="4072128" y="6323366"/>
            <a:ext cx="3596668" cy="244830"/>
          </a:xfrm>
          <a:prstGeom prst="rect">
            <a:avLst/>
          </a:prstGeom>
        </p:spPr>
        <p:txBody>
          <a:bodyPr vert="horz" lIns="0" tIns="0" rIns="0" bIns="0" rtlCol="0" anchor="ctr" anchorCtr="0"/>
          <a:lstStyle>
            <a:lvl1pPr algn="l">
              <a:defRPr sz="1050" b="0" i="0">
                <a:solidFill>
                  <a:schemeClr val="bg2"/>
                </a:solidFill>
                <a:latin typeface="Arial" panose="020B0604020202020204" pitchFamily="34" charset="0"/>
                <a:cs typeface="Arial" panose="020B0604020202020204" pitchFamily="34" charset="0"/>
              </a:defRPr>
            </a:lvl1pPr>
          </a:lstStyle>
          <a:p>
            <a:r>
              <a:rPr lang="de-DE" dirty="0" err="1"/>
              <a:t>ZfL</a:t>
            </a:r>
            <a:r>
              <a:rPr lang="de-DE" dirty="0"/>
              <a:t> / Thema / </a:t>
            </a:r>
            <a:r>
              <a:rPr lang="de-DE" dirty="0" err="1"/>
              <a:t>xy</a:t>
            </a:r>
            <a:endParaRPr lang="de-DE" dirty="0"/>
          </a:p>
        </p:txBody>
      </p:sp>
      <p:pic>
        <p:nvPicPr>
          <p:cNvPr id="10" name="Grafik 9">
            <a:extLst>
              <a:ext uri="{FF2B5EF4-FFF2-40B4-BE49-F238E27FC236}">
                <a16:creationId xmlns:a16="http://schemas.microsoft.com/office/drawing/2014/main" id="{36C221CA-F2CD-4556-92D4-267ADF2C1591}"/>
              </a:ext>
            </a:extLst>
          </p:cNvPr>
          <p:cNvPicPr>
            <a:picLocks noChangeAspect="1"/>
          </p:cNvPicPr>
          <p:nvPr userDrawn="1"/>
        </p:nvPicPr>
        <p:blipFill>
          <a:blip r:embed="rId15"/>
          <a:stretch>
            <a:fillRect/>
          </a:stretch>
        </p:blipFill>
        <p:spPr>
          <a:xfrm>
            <a:off x="528070" y="5914980"/>
            <a:ext cx="3418507" cy="893529"/>
          </a:xfrm>
          <a:prstGeom prst="rect">
            <a:avLst/>
          </a:prstGeom>
        </p:spPr>
      </p:pic>
    </p:spTree>
    <p:extLst>
      <p:ext uri="{BB962C8B-B14F-4D97-AF65-F5344CB8AC3E}">
        <p14:creationId xmlns:p14="http://schemas.microsoft.com/office/powerpoint/2010/main" val="185716683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9" r:id="rId3"/>
    <p:sldLayoutId id="2147483663" r:id="rId4"/>
    <p:sldLayoutId id="2147483661" r:id="rId5"/>
    <p:sldLayoutId id="2147483670" r:id="rId6"/>
    <p:sldLayoutId id="2147483650" r:id="rId7"/>
    <p:sldLayoutId id="2147483660" r:id="rId8"/>
    <p:sldLayoutId id="2147483652" r:id="rId9"/>
    <p:sldLayoutId id="2147483651" r:id="rId10"/>
    <p:sldLayoutId id="2147483664" r:id="rId11"/>
    <p:sldLayoutId id="2147483662" r:id="rId12"/>
    <p:sldLayoutId id="2147483665" r:id="rId13"/>
  </p:sldLayoutIdLst>
  <p:hf sldNum="0" hdr="0"/>
  <p:txStyles>
    <p:titleStyle>
      <a:lvl1pPr algn="l" defTabSz="914400" rtl="0" eaLnBrk="1" latinLnBrk="0" hangingPunct="1">
        <a:lnSpc>
          <a:spcPct val="90000"/>
        </a:lnSpc>
        <a:spcBef>
          <a:spcPct val="0"/>
        </a:spcBef>
        <a:buNone/>
        <a:defRPr sz="3200" b="1" i="0" kern="1200" cap="all" baseline="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2" pos="438" userDrawn="1">
          <p15:clr>
            <a:srgbClr val="F26B43"/>
          </p15:clr>
        </p15:guide>
        <p15:guide id="3" pos="7333" userDrawn="1">
          <p15:clr>
            <a:srgbClr val="F26B43"/>
          </p15:clr>
        </p15:guide>
        <p15:guide id="4" orient="horz" pos="3838" userDrawn="1">
          <p15:clr>
            <a:srgbClr val="F26B43"/>
          </p15:clr>
        </p15:guide>
        <p15:guide id="5" orient="horz" pos="1207" userDrawn="1">
          <p15:clr>
            <a:srgbClr val="F26B43"/>
          </p15:clr>
        </p15:guide>
        <p15:guide id="6" orient="horz" pos="40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zfl-lernen.de/online-kurs/veraenderung-in-der-schule-bewirken/system-schule/podcast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deutsches-schulportal.de/unterricht/deutscher-schulpreis-2024-joseph-dumont-berufskolle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www.deutscher-schulpreis.de/was-macht-gute-schule-aus" TargetMode="External"/><Relationship Id="rId4" Type="http://schemas.openxmlformats.org/officeDocument/2006/relationships/hyperlink" Target="https://www.youtube.com/watch?v=xbSateFUAiQ"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zfl-lernen.de/online-kurs/praxisphasentransparenz/eop-digitaler-begleitkur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www.kmk.org/fileadmin/veroeffentlichungen_beschluesse/2004/2004_12_16-Standards-Lehrerbildung.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DDA6448-CEAA-4C31-B6D9-5ACCD63B3CC9}"/>
              </a:ext>
            </a:extLst>
          </p:cNvPr>
          <p:cNvSpPr>
            <a:spLocks noGrp="1"/>
          </p:cNvSpPr>
          <p:nvPr>
            <p:ph type="dt" sz="half" idx="14"/>
          </p:nvPr>
        </p:nvSpPr>
        <p:spPr/>
        <p:txBody>
          <a:bodyPr/>
          <a:lstStyle/>
          <a:p>
            <a:fld id="{9CF1BF0E-C4E2-4891-8B35-B665088FCB7D}" type="datetime1">
              <a:rPr lang="de-DE" smtClean="0"/>
              <a:pPr/>
              <a:t>08.08.2025</a:t>
            </a:fld>
            <a:endParaRPr lang="de-DE" dirty="0"/>
          </a:p>
        </p:txBody>
      </p:sp>
      <p:sp>
        <p:nvSpPr>
          <p:cNvPr id="3" name="Fußzeilenplatzhalter 2">
            <a:extLst>
              <a:ext uri="{FF2B5EF4-FFF2-40B4-BE49-F238E27FC236}">
                <a16:creationId xmlns:a16="http://schemas.microsoft.com/office/drawing/2014/main" id="{16D94AA7-B39E-48CE-979D-27AEE154EA5B}"/>
              </a:ext>
            </a:extLst>
          </p:cNvPr>
          <p:cNvSpPr>
            <a:spLocks noGrp="1"/>
          </p:cNvSpPr>
          <p:nvPr>
            <p:ph type="ftr" sz="quarter" idx="15"/>
          </p:nvPr>
        </p:nvSpPr>
        <p:spPr/>
        <p:txBody>
          <a:bodyPr/>
          <a:lstStyle/>
          <a:p>
            <a:r>
              <a:rPr lang="de-DE"/>
              <a:t>Zentrum für Lehrer*innenbildung</a:t>
            </a:r>
            <a:endParaRPr lang="de-DE" dirty="0"/>
          </a:p>
        </p:txBody>
      </p:sp>
      <p:sp>
        <p:nvSpPr>
          <p:cNvPr id="4" name="Titel 3">
            <a:extLst>
              <a:ext uri="{FF2B5EF4-FFF2-40B4-BE49-F238E27FC236}">
                <a16:creationId xmlns:a16="http://schemas.microsoft.com/office/drawing/2014/main" id="{68000E0A-73CA-49CA-8E58-5643CE2DCE7E}"/>
              </a:ext>
            </a:extLst>
          </p:cNvPr>
          <p:cNvSpPr>
            <a:spLocks noGrp="1"/>
          </p:cNvSpPr>
          <p:nvPr>
            <p:ph type="ctrTitle"/>
          </p:nvPr>
        </p:nvSpPr>
        <p:spPr/>
        <p:txBody>
          <a:bodyPr/>
          <a:lstStyle/>
          <a:p>
            <a:r>
              <a:rPr lang="de-DE" dirty="0"/>
              <a:t>Das Eignungs- und Orientierungspraktikum	</a:t>
            </a:r>
          </a:p>
        </p:txBody>
      </p:sp>
      <p:sp>
        <p:nvSpPr>
          <p:cNvPr id="5" name="Untertitel 4">
            <a:extLst>
              <a:ext uri="{FF2B5EF4-FFF2-40B4-BE49-F238E27FC236}">
                <a16:creationId xmlns:a16="http://schemas.microsoft.com/office/drawing/2014/main" id="{D93A2628-60E7-4820-B16A-521623794F84}"/>
              </a:ext>
            </a:extLst>
          </p:cNvPr>
          <p:cNvSpPr>
            <a:spLocks noGrp="1"/>
          </p:cNvSpPr>
          <p:nvPr>
            <p:ph type="subTitle" idx="1"/>
          </p:nvPr>
        </p:nvSpPr>
        <p:spPr/>
        <p:txBody>
          <a:bodyPr/>
          <a:lstStyle/>
          <a:p>
            <a:r>
              <a:rPr lang="de-DE" dirty="0"/>
              <a:t>6. Seminarsitzung: Innovieren</a:t>
            </a:r>
          </a:p>
        </p:txBody>
      </p:sp>
    </p:spTree>
    <p:extLst>
      <p:ext uri="{BB962C8B-B14F-4D97-AF65-F5344CB8AC3E}">
        <p14:creationId xmlns:p14="http://schemas.microsoft.com/office/powerpoint/2010/main" val="506171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a:xfrm>
            <a:off x="660620" y="510111"/>
            <a:ext cx="10954833" cy="510425"/>
          </a:xfrm>
        </p:spPr>
        <p:txBody>
          <a:bodyPr/>
          <a:lstStyle/>
          <a:p>
            <a:pPr>
              <a:defRPr/>
            </a:pPr>
            <a:r>
              <a:rPr lang="de-DE" dirty="0"/>
              <a:t>3. Innovation und Schulentwicklung</a:t>
            </a:r>
            <a:br>
              <a:rPr lang="de-DE" dirty="0"/>
            </a:br>
            <a:br>
              <a:rPr lang="de-DE" dirty="0"/>
            </a:br>
            <a:br>
              <a:rPr lang="de-DE" dirty="0"/>
            </a:br>
            <a:endParaRPr dirty="0"/>
          </a:p>
        </p:txBody>
      </p:sp>
      <p:sp>
        <p:nvSpPr>
          <p:cNvPr id="4" name="Datumsplatzhalter 3"/>
          <p:cNvSpPr>
            <a:spLocks noGrp="1"/>
          </p:cNvSpPr>
          <p:nvPr>
            <p:ph type="dt" sz="half" idx="10"/>
          </p:nvPr>
        </p:nvSpPr>
        <p:spPr bwMode="auto"/>
        <p:txBody>
          <a:bodyPr/>
          <a:lstStyle/>
          <a:p>
            <a:pPr>
              <a:defRPr/>
            </a:pPr>
            <a:fld id="{85D87A2C-633B-4F9B-B395-7A4263E5FC92}" type="datetime1">
              <a:rPr lang="de-DE"/>
              <a:t>08.08.2025</a:t>
            </a:fld>
            <a:endParaRPr lang="de-DE"/>
          </a:p>
        </p:txBody>
      </p:sp>
      <p:sp>
        <p:nvSpPr>
          <p:cNvPr id="6" name="Textfeld 5">
            <a:extLst>
              <a:ext uri="{FF2B5EF4-FFF2-40B4-BE49-F238E27FC236}">
                <a16:creationId xmlns:a16="http://schemas.microsoft.com/office/drawing/2014/main" id="{10DCF4DE-71E4-DB9B-3F24-E685C0075C35}"/>
              </a:ext>
            </a:extLst>
          </p:cNvPr>
          <p:cNvSpPr txBox="1"/>
          <p:nvPr/>
        </p:nvSpPr>
        <p:spPr>
          <a:xfrm>
            <a:off x="576547" y="1662329"/>
            <a:ext cx="10335985" cy="1015663"/>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Dr. Michael </a:t>
            </a:r>
            <a:r>
              <a:rPr lang="de-DE" sz="2400" dirty="0" err="1">
                <a:latin typeface="Arial" panose="020B0604020202020204" pitchFamily="34" charset="0"/>
                <a:cs typeface="Arial" panose="020B0604020202020204" pitchFamily="34" charset="0"/>
              </a:rPr>
              <a:t>Schratz</a:t>
            </a:r>
            <a:r>
              <a:rPr lang="de-DE" sz="2400" dirty="0">
                <a:latin typeface="Arial" panose="020B0604020202020204" pitchFamily="34" charset="0"/>
                <a:cs typeface="Arial" panose="020B0604020202020204" pitchFamily="34" charset="0"/>
              </a:rPr>
              <a:t> </a:t>
            </a:r>
            <a:r>
              <a:rPr lang="de-DE" sz="1400" dirty="0">
                <a:latin typeface="Arial" panose="020B0604020202020204" pitchFamily="34" charset="0"/>
                <a:cs typeface="Arial" panose="020B0604020202020204" pitchFamily="34" charset="0"/>
                <a:hlinkClick r:id="rId3"/>
              </a:rPr>
              <a:t>https://zfl-lernen.de/online-kurs/veraenderung-in-der-schule-bewirken/system-schule/podcasts/</a:t>
            </a:r>
            <a:r>
              <a:rPr lang="de-DE" sz="1400" dirty="0">
                <a:latin typeface="Arial" panose="020B0604020202020204" pitchFamily="34" charset="0"/>
                <a:cs typeface="Arial" panose="020B0604020202020204" pitchFamily="34" charset="0"/>
              </a:rPr>
              <a:t> </a:t>
            </a:r>
          </a:p>
          <a:p>
            <a:r>
              <a:rPr lang="de-DE" dirty="0">
                <a:solidFill>
                  <a:srgbClr val="202122"/>
                </a:solidFill>
                <a:latin typeface="Arial" panose="020B0604020202020204" pitchFamily="34" charset="0"/>
                <a:cs typeface="Arial" panose="020B0604020202020204" pitchFamily="34" charset="0"/>
              </a:rPr>
              <a:t>österreichischer Erziehungswissenschaftler, Schulpädagoge und Professor an der Leopold-Franzens-Universität Innsbruck, Mitglied </a:t>
            </a:r>
            <a:r>
              <a:rPr lang="de-DE" dirty="0">
                <a:latin typeface="Arial" panose="020B0604020202020204" pitchFamily="34" charset="0"/>
                <a:cs typeface="Arial" panose="020B0604020202020204" pitchFamily="34" charset="0"/>
              </a:rPr>
              <a:t>der Jury des Deutschen Schulpreises</a:t>
            </a:r>
            <a:endParaRPr lang="de-DE" sz="2400" dirty="0">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F8453C-A5EF-B85F-7A2E-2D0509AE300B}"/>
              </a:ext>
            </a:extLst>
          </p:cNvPr>
          <p:cNvSpPr txBox="1"/>
          <p:nvPr/>
        </p:nvSpPr>
        <p:spPr>
          <a:xfrm>
            <a:off x="1577592" y="4198809"/>
            <a:ext cx="4855867"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Was ist Michael </a:t>
            </a:r>
            <a:r>
              <a:rPr lang="de-DE" dirty="0" err="1">
                <a:latin typeface="Arial" panose="020B0604020202020204" pitchFamily="34" charset="0"/>
                <a:cs typeface="Arial" panose="020B0604020202020204" pitchFamily="34" charset="0"/>
              </a:rPr>
              <a:t>Schratz</a:t>
            </a:r>
            <a:r>
              <a:rPr lang="de-DE" dirty="0">
                <a:latin typeface="Arial" panose="020B0604020202020204" pitchFamily="34" charset="0"/>
                <a:cs typeface="Arial" panose="020B0604020202020204" pitchFamily="34" charset="0"/>
              </a:rPr>
              <a:t> besonders wichtig?</a:t>
            </a:r>
          </a:p>
        </p:txBody>
      </p:sp>
      <p:sp>
        <p:nvSpPr>
          <p:cNvPr id="15" name="Textfeld 14">
            <a:extLst>
              <a:ext uri="{FF2B5EF4-FFF2-40B4-BE49-F238E27FC236}">
                <a16:creationId xmlns:a16="http://schemas.microsoft.com/office/drawing/2014/main" id="{246E792F-421C-C0B8-9D44-D923FCF83A85}"/>
              </a:ext>
            </a:extLst>
          </p:cNvPr>
          <p:cNvSpPr txBox="1"/>
          <p:nvPr/>
        </p:nvSpPr>
        <p:spPr bwMode="auto">
          <a:xfrm>
            <a:off x="1577592" y="4765903"/>
            <a:ext cx="7484766"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Welche Rolle sollen Sie als angehende Lehrkräfte dabei spielen?</a:t>
            </a:r>
          </a:p>
        </p:txBody>
      </p:sp>
      <p:sp>
        <p:nvSpPr>
          <p:cNvPr id="16" name="Sprechblase: oval 15">
            <a:extLst>
              <a:ext uri="{FF2B5EF4-FFF2-40B4-BE49-F238E27FC236}">
                <a16:creationId xmlns:a16="http://schemas.microsoft.com/office/drawing/2014/main" id="{0BA157C1-9272-0A9A-8D47-BC7BFC93A30A}"/>
              </a:ext>
            </a:extLst>
          </p:cNvPr>
          <p:cNvSpPr/>
          <p:nvPr/>
        </p:nvSpPr>
        <p:spPr>
          <a:xfrm rot="1357037">
            <a:off x="8589387" y="598784"/>
            <a:ext cx="1821445" cy="1073032"/>
          </a:xfrm>
          <a:prstGeom prst="wedgeEllipse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latin typeface="Arial" panose="020B0604020202020204" pitchFamily="34" charset="0"/>
                <a:cs typeface="Arial" panose="020B0604020202020204" pitchFamily="34" charset="0"/>
              </a:rPr>
              <a:t>Deutscher Schulpreis?</a:t>
            </a:r>
          </a:p>
        </p:txBody>
      </p:sp>
      <p:sp>
        <p:nvSpPr>
          <p:cNvPr id="17" name="Sprechblase: oval 16">
            <a:extLst>
              <a:ext uri="{FF2B5EF4-FFF2-40B4-BE49-F238E27FC236}">
                <a16:creationId xmlns:a16="http://schemas.microsoft.com/office/drawing/2014/main" id="{FAB36B8C-EDCA-A0AE-1BC3-95AF23BBA249}"/>
              </a:ext>
            </a:extLst>
          </p:cNvPr>
          <p:cNvSpPr/>
          <p:nvPr/>
        </p:nvSpPr>
        <p:spPr bwMode="auto">
          <a:xfrm rot="1357037">
            <a:off x="6155285" y="3539840"/>
            <a:ext cx="1747646" cy="1073032"/>
          </a:xfrm>
          <a:prstGeom prst="wedgeEllipse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latin typeface="Arial" panose="020B0604020202020204" pitchFamily="34" charset="0"/>
                <a:cs typeface="Arial" panose="020B0604020202020204" pitchFamily="34" charset="0"/>
              </a:rPr>
              <a:t>Murmel-gruppen</a:t>
            </a:r>
          </a:p>
        </p:txBody>
      </p:sp>
    </p:spTree>
    <p:extLst>
      <p:ext uri="{BB962C8B-B14F-4D97-AF65-F5344CB8AC3E}">
        <p14:creationId xmlns:p14="http://schemas.microsoft.com/office/powerpoint/2010/main" val="169522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Datumsplatzhalter 3"/>
          <p:cNvSpPr>
            <a:spLocks noGrp="1"/>
          </p:cNvSpPr>
          <p:nvPr>
            <p:ph type="dt" sz="half" idx="10"/>
          </p:nvPr>
        </p:nvSpPr>
        <p:spPr bwMode="auto"/>
        <p:txBody>
          <a:bodyPr/>
          <a:lstStyle/>
          <a:p>
            <a:pPr>
              <a:defRPr/>
            </a:pPr>
            <a:fld id="{85D87A2C-633B-4F9B-B395-7A4263E5FC92}" type="datetime1">
              <a:rPr lang="de-DE"/>
              <a:t>08.08.2025</a:t>
            </a:fld>
            <a:endParaRPr lang="de-DE"/>
          </a:p>
        </p:txBody>
      </p:sp>
      <p:sp>
        <p:nvSpPr>
          <p:cNvPr id="2" name="Textfeld 1">
            <a:extLst>
              <a:ext uri="{FF2B5EF4-FFF2-40B4-BE49-F238E27FC236}">
                <a16:creationId xmlns:a16="http://schemas.microsoft.com/office/drawing/2014/main" id="{8C80FF3E-21F3-34DD-7A8D-72A5D448B93D}"/>
              </a:ext>
            </a:extLst>
          </p:cNvPr>
          <p:cNvSpPr txBox="1"/>
          <p:nvPr/>
        </p:nvSpPr>
        <p:spPr>
          <a:xfrm>
            <a:off x="989918" y="1307781"/>
            <a:ext cx="9950223" cy="1200329"/>
          </a:xfrm>
          <a:prstGeom prst="rect">
            <a:avLst/>
          </a:prstGeom>
          <a:noFill/>
        </p:spPr>
        <p:txBody>
          <a:bodyPr wrap="square">
            <a:spAutoFit/>
          </a:bodyPr>
          <a:lstStyle/>
          <a:p>
            <a:pPr marL="0" indent="0">
              <a:spcAft>
                <a:spcPts val="0"/>
              </a:spcAft>
              <a:buNone/>
            </a:pPr>
            <a:r>
              <a:rPr lang="de-DE" sz="1800" b="1" dirty="0">
                <a:latin typeface="Arial" panose="020B0604020202020204" pitchFamily="34" charset="0"/>
                <a:cs typeface="Arial" panose="020B0604020202020204" pitchFamily="34" charset="0"/>
              </a:rPr>
              <a:t>Schulpreisträgerschulen 2024</a:t>
            </a:r>
          </a:p>
          <a:p>
            <a:pPr marL="0" indent="0">
              <a:spcAft>
                <a:spcPts val="0"/>
              </a:spcAft>
              <a:buNone/>
            </a:pPr>
            <a:r>
              <a:rPr lang="de-DE" sz="1800" dirty="0">
                <a:latin typeface="Arial" panose="020B0604020202020204" pitchFamily="34" charset="0"/>
                <a:cs typeface="Arial" panose="020B0604020202020204" pitchFamily="34" charset="0"/>
              </a:rPr>
              <a:t>Joseph-Neven-Dumont-Berufskolleg in Köln: </a:t>
            </a:r>
            <a:r>
              <a:rPr lang="de-DE" sz="1800" dirty="0">
                <a:latin typeface="Arial" panose="020B0604020202020204" pitchFamily="34" charset="0"/>
                <a:cs typeface="Arial" panose="020B0604020202020204" pitchFamily="34" charset="0"/>
                <a:hlinkClick r:id="rId3"/>
              </a:rPr>
              <a:t>https://deutsches-schulportal.de/unterricht/deutscher-schulpreis-2024-joseph-dumont-berufskolleg/</a:t>
            </a:r>
            <a:r>
              <a:rPr lang="de-DE" sz="1800" dirty="0">
                <a:latin typeface="Arial" panose="020B0604020202020204" pitchFamily="34" charset="0"/>
                <a:cs typeface="Arial" panose="020B0604020202020204" pitchFamily="34" charset="0"/>
              </a:rPr>
              <a:t> </a:t>
            </a:r>
          </a:p>
          <a:p>
            <a:pPr marL="0" indent="0">
              <a:spcAft>
                <a:spcPts val="0"/>
              </a:spcAft>
              <a:buNone/>
            </a:pPr>
            <a:r>
              <a:rPr lang="de-DE" sz="1800" dirty="0">
                <a:latin typeface="Arial" panose="020B0604020202020204" pitchFamily="34" charset="0"/>
                <a:cs typeface="Arial" panose="020B0604020202020204" pitchFamily="34" charset="0"/>
              </a:rPr>
              <a:t>Siebengebirgsschule Bonn:</a:t>
            </a:r>
            <a:r>
              <a:rPr lang="de-DE" dirty="0">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hlinkClick r:id="rId4"/>
              </a:rPr>
              <a:t>https://www.youtube.com/watch?v=xbSateFUAiQ</a:t>
            </a:r>
            <a:endParaRPr lang="de-DE" sz="1800" dirty="0">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DCF80803-46A7-9858-AEC8-FAB31A2F40F1}"/>
              </a:ext>
            </a:extLst>
          </p:cNvPr>
          <p:cNvSpPr txBox="1"/>
          <p:nvPr/>
        </p:nvSpPr>
        <p:spPr>
          <a:xfrm>
            <a:off x="989918" y="2619393"/>
            <a:ext cx="8311243" cy="2862322"/>
          </a:xfrm>
          <a:prstGeom prst="rect">
            <a:avLst/>
          </a:prstGeom>
          <a:noFill/>
        </p:spPr>
        <p:txBody>
          <a:bodyPr wrap="square">
            <a:spAutoFit/>
          </a:bodyPr>
          <a:lstStyle>
            <a:defPPr>
              <a:defRPr lang="de-DE"/>
            </a:defPPr>
            <a:lvl1pPr indent="0">
              <a:spcAft>
                <a:spcPts val="0"/>
              </a:spcAft>
              <a:buNone/>
              <a:defRPr b="1"/>
            </a:lvl1pPr>
          </a:lstStyle>
          <a:p>
            <a:r>
              <a:rPr lang="de-DE" b="0" dirty="0">
                <a:latin typeface="Arial" panose="020B0604020202020204" pitchFamily="34" charset="0"/>
                <a:cs typeface="Arial" panose="020B0604020202020204" pitchFamily="34" charset="0"/>
              </a:rPr>
              <a:t>Think (3 Min.):</a:t>
            </a:r>
          </a:p>
          <a:p>
            <a:r>
              <a:rPr lang="de-DE" b="0" dirty="0">
                <a:latin typeface="Arial" panose="020B0604020202020204" pitchFamily="34" charset="0"/>
                <a:cs typeface="Arial" panose="020B0604020202020204" pitchFamily="34" charset="0"/>
              </a:rPr>
              <a:t>Vergleichen Sie die dargestellten Beispiele mit den Erfahrungen aus Ihrer eigenen Schulzeit.</a:t>
            </a:r>
          </a:p>
          <a:p>
            <a:endParaRPr lang="de-DE" b="0" dirty="0">
              <a:latin typeface="Arial" panose="020B0604020202020204" pitchFamily="34" charset="0"/>
              <a:cs typeface="Arial" panose="020B0604020202020204" pitchFamily="34" charset="0"/>
            </a:endParaRPr>
          </a:p>
          <a:p>
            <a:r>
              <a:rPr lang="de-DE" b="0" dirty="0">
                <a:latin typeface="Arial" panose="020B0604020202020204" pitchFamily="34" charset="0"/>
                <a:cs typeface="Arial" panose="020B0604020202020204" pitchFamily="34" charset="0"/>
              </a:rPr>
              <a:t>Pair (3 Min.): </a:t>
            </a:r>
          </a:p>
          <a:p>
            <a:r>
              <a:rPr lang="de-DE" b="0" dirty="0">
                <a:latin typeface="Arial" panose="020B0604020202020204" pitchFamily="34" charset="0"/>
                <a:cs typeface="Arial" panose="020B0604020202020204" pitchFamily="34" charset="0"/>
              </a:rPr>
              <a:t>Welche konkreten Entwicklungspotentiale sehen Sie bei den Ihnen bekannten Schulen?</a:t>
            </a:r>
          </a:p>
          <a:p>
            <a:endParaRPr lang="de-DE" b="0" dirty="0">
              <a:latin typeface="Arial" panose="020B0604020202020204" pitchFamily="34" charset="0"/>
              <a:cs typeface="Arial" panose="020B0604020202020204" pitchFamily="34" charset="0"/>
            </a:endParaRPr>
          </a:p>
          <a:p>
            <a:r>
              <a:rPr lang="de-DE" b="0" dirty="0">
                <a:latin typeface="Arial" panose="020B0604020202020204" pitchFamily="34" charset="0"/>
                <a:cs typeface="Arial" panose="020B0604020202020204" pitchFamily="34" charset="0"/>
              </a:rPr>
              <a:t>Share (5 Min.):</a:t>
            </a:r>
          </a:p>
          <a:p>
            <a:r>
              <a:rPr lang="de-DE" b="0" dirty="0">
                <a:latin typeface="Arial" panose="020B0604020202020204" pitchFamily="34" charset="0"/>
                <a:cs typeface="Arial" panose="020B0604020202020204" pitchFamily="34" charset="0"/>
              </a:rPr>
              <a:t>Kurzes Blitzlicht und Diskussion im Plenum.</a:t>
            </a:r>
          </a:p>
        </p:txBody>
      </p:sp>
      <p:sp>
        <p:nvSpPr>
          <p:cNvPr id="9" name="Textfeld 8">
            <a:extLst>
              <a:ext uri="{FF2B5EF4-FFF2-40B4-BE49-F238E27FC236}">
                <a16:creationId xmlns:a16="http://schemas.microsoft.com/office/drawing/2014/main" id="{45F14743-D6C8-3CC5-4A92-3F81F5014178}"/>
              </a:ext>
            </a:extLst>
          </p:cNvPr>
          <p:cNvSpPr txBox="1"/>
          <p:nvPr/>
        </p:nvSpPr>
        <p:spPr>
          <a:xfrm>
            <a:off x="3404509" y="5720767"/>
            <a:ext cx="6916948" cy="584775"/>
          </a:xfrm>
          <a:prstGeom prst="rect">
            <a:avLst/>
          </a:prstGeom>
          <a:noFill/>
        </p:spPr>
        <p:txBody>
          <a:bodyPr wrap="square" rtlCol="0">
            <a:spAutoFit/>
          </a:bodyPr>
          <a:lstStyle/>
          <a:p>
            <a:r>
              <a:rPr lang="de-DE" sz="1600" dirty="0">
                <a:latin typeface="Arial" panose="020B0604020202020204" pitchFamily="34" charset="0"/>
                <a:cs typeface="Arial" panose="020B0604020202020204" pitchFamily="34" charset="0"/>
              </a:rPr>
              <a:t>Informationen zum deutschen Schulpreis finden Sie hier:</a:t>
            </a:r>
          </a:p>
          <a:p>
            <a:r>
              <a:rPr lang="de-DE" sz="1600" dirty="0">
                <a:latin typeface="Arial" panose="020B0604020202020204" pitchFamily="34" charset="0"/>
                <a:cs typeface="Arial" panose="020B0604020202020204" pitchFamily="34" charset="0"/>
                <a:hlinkClick r:id="rId5"/>
              </a:rPr>
              <a:t>https://www.deutscher-schulpreis.de/was-macht-gute-schule-aus </a:t>
            </a:r>
            <a:endParaRPr lang="de-DE" sz="1600" dirty="0">
              <a:latin typeface="Arial" panose="020B0604020202020204" pitchFamily="34" charset="0"/>
              <a:cs typeface="Arial" panose="020B0604020202020204" pitchFamily="34" charset="0"/>
            </a:endParaRPr>
          </a:p>
        </p:txBody>
      </p:sp>
      <p:sp>
        <p:nvSpPr>
          <p:cNvPr id="13" name="Titel 2">
            <a:extLst>
              <a:ext uri="{FF2B5EF4-FFF2-40B4-BE49-F238E27FC236}">
                <a16:creationId xmlns:a16="http://schemas.microsoft.com/office/drawing/2014/main" id="{54E7D06A-2F20-3503-DAB4-BDB4FCD8F170}"/>
              </a:ext>
            </a:extLst>
          </p:cNvPr>
          <p:cNvSpPr>
            <a:spLocks noGrp="1"/>
          </p:cNvSpPr>
          <p:nvPr>
            <p:ph type="title"/>
          </p:nvPr>
        </p:nvSpPr>
        <p:spPr bwMode="auto">
          <a:xfrm>
            <a:off x="660620" y="510111"/>
            <a:ext cx="10954833" cy="686387"/>
          </a:xfrm>
        </p:spPr>
        <p:txBody>
          <a:bodyPr/>
          <a:lstStyle/>
          <a:p>
            <a:pPr>
              <a:defRPr/>
            </a:pPr>
            <a:r>
              <a:rPr lang="de-DE" dirty="0"/>
              <a:t>3. Innovation und Schulentwicklung</a:t>
            </a:r>
            <a:br>
              <a:rPr lang="de-DE" dirty="0"/>
            </a:br>
            <a:endParaRPr dirty="0"/>
          </a:p>
        </p:txBody>
      </p:sp>
    </p:spTree>
    <p:extLst>
      <p:ext uri="{BB962C8B-B14F-4D97-AF65-F5344CB8AC3E}">
        <p14:creationId xmlns:p14="http://schemas.microsoft.com/office/powerpoint/2010/main" val="82324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C6769-4744-4DD3-BD29-6745E6A1B00A}"/>
              </a:ext>
            </a:extLst>
          </p:cNvPr>
          <p:cNvSpPr>
            <a:spLocks noGrp="1"/>
          </p:cNvSpPr>
          <p:nvPr>
            <p:ph type="title"/>
          </p:nvPr>
        </p:nvSpPr>
        <p:spPr>
          <a:xfrm>
            <a:off x="695325" y="2846603"/>
            <a:ext cx="8690413" cy="2852737"/>
          </a:xfrm>
        </p:spPr>
        <p:txBody>
          <a:bodyPr/>
          <a:lstStyle/>
          <a:p>
            <a:r>
              <a:rPr lang="de-DE" dirty="0"/>
              <a:t>Innovation im Praktikum</a:t>
            </a:r>
          </a:p>
        </p:txBody>
      </p:sp>
      <p:sp>
        <p:nvSpPr>
          <p:cNvPr id="3" name="Textplatzhalter 2">
            <a:extLst>
              <a:ext uri="{FF2B5EF4-FFF2-40B4-BE49-F238E27FC236}">
                <a16:creationId xmlns:a16="http://schemas.microsoft.com/office/drawing/2014/main" id="{F3486DF1-9448-4753-901C-A4402218D692}"/>
              </a:ext>
            </a:extLst>
          </p:cNvPr>
          <p:cNvSpPr>
            <a:spLocks noGrp="1"/>
          </p:cNvSpPr>
          <p:nvPr>
            <p:ph type="body" sz="quarter" idx="13"/>
          </p:nvPr>
        </p:nvSpPr>
        <p:spPr/>
        <p:txBody>
          <a:bodyPr/>
          <a:lstStyle/>
          <a:p>
            <a:r>
              <a:rPr lang="de-DE" dirty="0"/>
              <a:t>04</a:t>
            </a:r>
          </a:p>
        </p:txBody>
      </p:sp>
      <p:sp>
        <p:nvSpPr>
          <p:cNvPr id="4" name="Datumsplatzhalter 3">
            <a:extLst>
              <a:ext uri="{FF2B5EF4-FFF2-40B4-BE49-F238E27FC236}">
                <a16:creationId xmlns:a16="http://schemas.microsoft.com/office/drawing/2014/main" id="{2DA82A76-1735-4EAF-8E26-26FF3551DA5C}"/>
              </a:ext>
            </a:extLst>
          </p:cNvPr>
          <p:cNvSpPr>
            <a:spLocks noGrp="1"/>
          </p:cNvSpPr>
          <p:nvPr>
            <p:ph type="dt" sz="half" idx="14"/>
          </p:nvPr>
        </p:nvSpPr>
        <p:spPr/>
        <p:txBody>
          <a:bodyPr/>
          <a:lstStyle/>
          <a:p>
            <a:fld id="{962E2233-BC02-4692-A2EE-F8906B800895}" type="datetime1">
              <a:rPr lang="de-DE" smtClean="0"/>
              <a:t>08.08.2025</a:t>
            </a:fld>
            <a:endParaRPr lang="de-DE" dirty="0"/>
          </a:p>
        </p:txBody>
      </p:sp>
      <p:sp>
        <p:nvSpPr>
          <p:cNvPr id="5" name="Fußzeilenplatzhalter 4">
            <a:extLst>
              <a:ext uri="{FF2B5EF4-FFF2-40B4-BE49-F238E27FC236}">
                <a16:creationId xmlns:a16="http://schemas.microsoft.com/office/drawing/2014/main" id="{A06090C3-2933-41AB-A5EF-69ECFCC29843}"/>
              </a:ext>
            </a:extLst>
          </p:cNvPr>
          <p:cNvSpPr>
            <a:spLocks noGrp="1"/>
          </p:cNvSpPr>
          <p:nvPr>
            <p:ph type="ftr" sz="quarter" idx="15"/>
          </p:nvPr>
        </p:nvSpPr>
        <p:spPr>
          <a:xfrm>
            <a:off x="4072128" y="6323366"/>
            <a:ext cx="3596668" cy="244830"/>
          </a:xfrm>
          <a:prstGeom prst="rect">
            <a:avLst/>
          </a:prstGeom>
        </p:spPr>
        <p:txBody>
          <a:bodyPr vert="horz" lIns="0" tIns="0" rIns="0" bIns="0" rtlCol="0" anchor="ctr" anchorCtr="0"/>
          <a:lstStyle>
            <a:defPPr>
              <a:defRPr lang="de-DE"/>
            </a:defPPr>
            <a:lvl1pPr marL="0" algn="l" defTabSz="914400" rtl="0" eaLnBrk="1" latinLnBrk="0" hangingPunct="1">
              <a:defRPr sz="1050" b="0" i="0" kern="1200">
                <a:solidFill>
                  <a:schemeClr val="bg1"/>
                </a:solidFill>
                <a:latin typeface="Albert Sans"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latin typeface="Arial" panose="020B0604020202020204" pitchFamily="34" charset="0"/>
                <a:cs typeface="Arial" panose="020B0604020202020204" pitchFamily="34" charset="0"/>
              </a:rPr>
              <a:t>Institut / Lehrstuhl / Dezernat </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7539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5928DA8-A8F6-4EF8-AC1E-BA501AED6EA9}"/>
              </a:ext>
            </a:extLst>
          </p:cNvPr>
          <p:cNvSpPr>
            <a:spLocks noGrp="1"/>
          </p:cNvSpPr>
          <p:nvPr>
            <p:ph type="title"/>
          </p:nvPr>
        </p:nvSpPr>
        <p:spPr>
          <a:xfrm>
            <a:off x="686305" y="491060"/>
            <a:ext cx="10954833" cy="668269"/>
          </a:xfrm>
        </p:spPr>
        <p:txBody>
          <a:bodyPr/>
          <a:lstStyle/>
          <a:p>
            <a:r>
              <a:rPr lang="de-DE" dirty="0"/>
              <a:t>4. Innovation im Praktikum</a:t>
            </a:r>
          </a:p>
        </p:txBody>
      </p:sp>
      <p:sp>
        <p:nvSpPr>
          <p:cNvPr id="4" name="Datumsplatzhalter 3">
            <a:extLst>
              <a:ext uri="{FF2B5EF4-FFF2-40B4-BE49-F238E27FC236}">
                <a16:creationId xmlns:a16="http://schemas.microsoft.com/office/drawing/2014/main" id="{4FDAC9D2-E82A-4355-A7C8-F9F492F181C8}"/>
              </a:ext>
            </a:extLst>
          </p:cNvPr>
          <p:cNvSpPr>
            <a:spLocks noGrp="1"/>
          </p:cNvSpPr>
          <p:nvPr>
            <p:ph type="dt" sz="half" idx="10"/>
          </p:nvPr>
        </p:nvSpPr>
        <p:spPr/>
        <p:txBody>
          <a:bodyPr/>
          <a:lstStyle/>
          <a:p>
            <a:fld id="{85D87A2C-633B-4F9B-B395-7A4263E5FC92}" type="datetime1">
              <a:rPr lang="de-DE" smtClean="0"/>
              <a:pPr/>
              <a:t>08.08.2025</a:t>
            </a:fld>
            <a:endParaRPr lang="de-DE" dirty="0"/>
          </a:p>
        </p:txBody>
      </p:sp>
      <p:grpSp>
        <p:nvGrpSpPr>
          <p:cNvPr id="9" name="Gruppieren 8">
            <a:extLst>
              <a:ext uri="{FF2B5EF4-FFF2-40B4-BE49-F238E27FC236}">
                <a16:creationId xmlns:a16="http://schemas.microsoft.com/office/drawing/2014/main" id="{4B0625F1-F7C2-49E0-ABFC-214B30EC3ECB}"/>
              </a:ext>
            </a:extLst>
          </p:cNvPr>
          <p:cNvGrpSpPr/>
          <p:nvPr/>
        </p:nvGrpSpPr>
        <p:grpSpPr>
          <a:xfrm>
            <a:off x="1689072" y="2028048"/>
            <a:ext cx="8813855" cy="1033272"/>
            <a:chOff x="1377864" y="2299091"/>
            <a:chExt cx="7861196" cy="1033272"/>
          </a:xfrm>
        </p:grpSpPr>
        <p:sp>
          <p:nvSpPr>
            <p:cNvPr id="8" name="Scrollen: horizontal 7">
              <a:extLst>
                <a:ext uri="{FF2B5EF4-FFF2-40B4-BE49-F238E27FC236}">
                  <a16:creationId xmlns:a16="http://schemas.microsoft.com/office/drawing/2014/main" id="{22689123-5B5A-86C5-53C1-6DE265699D75}"/>
                </a:ext>
              </a:extLst>
            </p:cNvPr>
            <p:cNvSpPr/>
            <p:nvPr/>
          </p:nvSpPr>
          <p:spPr>
            <a:xfrm>
              <a:off x="1377864" y="2299091"/>
              <a:ext cx="7520074" cy="1033272"/>
            </a:xfrm>
            <a:prstGeom prst="horizontalScroll">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7" name="Inhaltsplatzhalter 1">
              <a:extLst>
                <a:ext uri="{FF2B5EF4-FFF2-40B4-BE49-F238E27FC236}">
                  <a16:creationId xmlns:a16="http://schemas.microsoft.com/office/drawing/2014/main" id="{F2911958-AF38-40FA-E283-16D0C9613850}"/>
                </a:ext>
              </a:extLst>
            </p:cNvPr>
            <p:cNvSpPr txBox="1">
              <a:spLocks/>
            </p:cNvSpPr>
            <p:nvPr/>
          </p:nvSpPr>
          <p:spPr>
            <a:xfrm>
              <a:off x="1718986" y="2537359"/>
              <a:ext cx="7520074" cy="556736"/>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000" dirty="0"/>
                <a:t>Was / welche Bereiche möchten Sie sich an Ihrer Praktikumsschule ansehen, um das Thema „Innovieren“ in den Blick zu nehmen?</a:t>
              </a:r>
            </a:p>
          </p:txBody>
        </p:sp>
      </p:grpSp>
      <p:sp>
        <p:nvSpPr>
          <p:cNvPr id="11" name="Inhaltsplatzhalter 1">
            <a:extLst>
              <a:ext uri="{FF2B5EF4-FFF2-40B4-BE49-F238E27FC236}">
                <a16:creationId xmlns:a16="http://schemas.microsoft.com/office/drawing/2014/main" id="{DC5F9817-A98B-CDE6-471E-98BF71131528}"/>
              </a:ext>
            </a:extLst>
          </p:cNvPr>
          <p:cNvSpPr txBox="1">
            <a:spLocks/>
          </p:cNvSpPr>
          <p:nvPr/>
        </p:nvSpPr>
        <p:spPr>
          <a:xfrm>
            <a:off x="2998342" y="1278705"/>
            <a:ext cx="7986798" cy="556736"/>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400" b="1" dirty="0" err="1"/>
              <a:t>Crowd</a:t>
            </a:r>
            <a:r>
              <a:rPr lang="de-DE" sz="2400" b="1" dirty="0"/>
              <a:t> </a:t>
            </a:r>
            <a:r>
              <a:rPr lang="de-DE" sz="2400" b="1" dirty="0" err="1"/>
              <a:t>sourcing</a:t>
            </a:r>
            <a:r>
              <a:rPr lang="de-DE" sz="2400" b="1" dirty="0"/>
              <a:t> – Ideen sammeln</a:t>
            </a:r>
          </a:p>
        </p:txBody>
      </p:sp>
      <p:grpSp>
        <p:nvGrpSpPr>
          <p:cNvPr id="13" name="Gruppieren 12">
            <a:extLst>
              <a:ext uri="{FF2B5EF4-FFF2-40B4-BE49-F238E27FC236}">
                <a16:creationId xmlns:a16="http://schemas.microsoft.com/office/drawing/2014/main" id="{6CA1E5D2-CA25-8EE9-CEDD-63C36A578959}"/>
              </a:ext>
            </a:extLst>
          </p:cNvPr>
          <p:cNvGrpSpPr/>
          <p:nvPr/>
        </p:nvGrpSpPr>
        <p:grpSpPr>
          <a:xfrm>
            <a:off x="3650244" y="4368676"/>
            <a:ext cx="4384109" cy="1210619"/>
            <a:chOff x="2718149" y="4264522"/>
            <a:chExt cx="4384109" cy="1210619"/>
          </a:xfrm>
        </p:grpSpPr>
        <p:sp>
          <p:nvSpPr>
            <p:cNvPr id="10" name="Rechteck 9">
              <a:extLst>
                <a:ext uri="{FF2B5EF4-FFF2-40B4-BE49-F238E27FC236}">
                  <a16:creationId xmlns:a16="http://schemas.microsoft.com/office/drawing/2014/main" id="{65CA5972-F18A-F535-AEA9-13D36DE407CC}"/>
                </a:ext>
              </a:extLst>
            </p:cNvPr>
            <p:cNvSpPr/>
            <p:nvPr/>
          </p:nvSpPr>
          <p:spPr>
            <a:xfrm>
              <a:off x="2718149" y="4264522"/>
              <a:ext cx="4384109" cy="105160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12" name="Inhaltsplatzhalter 1">
              <a:extLst>
                <a:ext uri="{FF2B5EF4-FFF2-40B4-BE49-F238E27FC236}">
                  <a16:creationId xmlns:a16="http://schemas.microsoft.com/office/drawing/2014/main" id="{2DF6FD04-963B-FABA-DCF0-3976BD9074C0}"/>
                </a:ext>
              </a:extLst>
            </p:cNvPr>
            <p:cNvSpPr txBox="1">
              <a:spLocks/>
            </p:cNvSpPr>
            <p:nvPr/>
          </p:nvSpPr>
          <p:spPr>
            <a:xfrm>
              <a:off x="3106455" y="4423532"/>
              <a:ext cx="3995803" cy="1051609"/>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000" dirty="0"/>
                <a:t>Das sehe ich mir an:</a:t>
              </a:r>
            </a:p>
            <a:p>
              <a:pPr marL="0" indent="0">
                <a:buFont typeface="Arial" panose="020B0604020202020204" pitchFamily="34" charset="0"/>
                <a:buNone/>
              </a:pPr>
              <a:r>
                <a:rPr lang="de-DE" sz="2000" dirty="0"/>
                <a:t>Ich hoffe / verspreche mir davon….</a:t>
              </a:r>
            </a:p>
          </p:txBody>
        </p:sp>
      </p:grpSp>
      <p:grpSp>
        <p:nvGrpSpPr>
          <p:cNvPr id="16" name="Gruppieren 15">
            <a:extLst>
              <a:ext uri="{FF2B5EF4-FFF2-40B4-BE49-F238E27FC236}">
                <a16:creationId xmlns:a16="http://schemas.microsoft.com/office/drawing/2014/main" id="{9D5C9B7D-E3E1-5255-88FB-1030B5EE8C6E}"/>
              </a:ext>
            </a:extLst>
          </p:cNvPr>
          <p:cNvGrpSpPr/>
          <p:nvPr/>
        </p:nvGrpSpPr>
        <p:grpSpPr>
          <a:xfrm rot="221432">
            <a:off x="7110014" y="3729421"/>
            <a:ext cx="2553941" cy="1159467"/>
            <a:chOff x="7808173" y="4231272"/>
            <a:chExt cx="2553941" cy="1159467"/>
          </a:xfrm>
        </p:grpSpPr>
        <p:sp>
          <p:nvSpPr>
            <p:cNvPr id="14" name="Sprechblase: rechteckig mit abgerundeten Ecken 13">
              <a:extLst>
                <a:ext uri="{FF2B5EF4-FFF2-40B4-BE49-F238E27FC236}">
                  <a16:creationId xmlns:a16="http://schemas.microsoft.com/office/drawing/2014/main" id="{F08163C0-47DC-2C72-B0B2-120121EE37A9}"/>
                </a:ext>
              </a:extLst>
            </p:cNvPr>
            <p:cNvSpPr/>
            <p:nvPr/>
          </p:nvSpPr>
          <p:spPr>
            <a:xfrm rot="1742999">
              <a:off x="7808173" y="4231272"/>
              <a:ext cx="2179529" cy="1159467"/>
            </a:xfrm>
            <a:prstGeom prst="wedgeRound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15" name="Inhaltsplatzhalter 1">
              <a:extLst>
                <a:ext uri="{FF2B5EF4-FFF2-40B4-BE49-F238E27FC236}">
                  <a16:creationId xmlns:a16="http://schemas.microsoft.com/office/drawing/2014/main" id="{5E70198D-286E-3B3F-9C24-7CE469EDCE4F}"/>
                </a:ext>
              </a:extLst>
            </p:cNvPr>
            <p:cNvSpPr txBox="1">
              <a:spLocks/>
            </p:cNvSpPr>
            <p:nvPr/>
          </p:nvSpPr>
          <p:spPr>
            <a:xfrm rot="1738947">
              <a:off x="8292363" y="4610415"/>
              <a:ext cx="2069751" cy="556736"/>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400" dirty="0"/>
                <a:t>Selbst-erklärend</a:t>
              </a:r>
            </a:p>
            <a:p>
              <a:pPr marL="0" indent="0">
                <a:buFont typeface="Arial" panose="020B0604020202020204" pitchFamily="34" charset="0"/>
                <a:buNone/>
              </a:pPr>
              <a:endParaRPr lang="de-DE" sz="2400" dirty="0"/>
            </a:p>
          </p:txBody>
        </p:sp>
      </p:grpSp>
      <p:grpSp>
        <p:nvGrpSpPr>
          <p:cNvPr id="17" name="Gruppieren 16">
            <a:extLst>
              <a:ext uri="{FF2B5EF4-FFF2-40B4-BE49-F238E27FC236}">
                <a16:creationId xmlns:a16="http://schemas.microsoft.com/office/drawing/2014/main" id="{5583A69C-6C8E-F615-FF1A-8C5CE5491097}"/>
              </a:ext>
            </a:extLst>
          </p:cNvPr>
          <p:cNvGrpSpPr/>
          <p:nvPr/>
        </p:nvGrpSpPr>
        <p:grpSpPr>
          <a:xfrm rot="18463755">
            <a:off x="1652037" y="3251679"/>
            <a:ext cx="2553941" cy="1159467"/>
            <a:chOff x="7808173" y="4231272"/>
            <a:chExt cx="2553941" cy="1159467"/>
          </a:xfrm>
        </p:grpSpPr>
        <p:sp>
          <p:nvSpPr>
            <p:cNvPr id="18" name="Sprechblase: rechteckig mit abgerundeten Ecken 17">
              <a:extLst>
                <a:ext uri="{FF2B5EF4-FFF2-40B4-BE49-F238E27FC236}">
                  <a16:creationId xmlns:a16="http://schemas.microsoft.com/office/drawing/2014/main" id="{C5649B82-7B22-EEB7-9730-E99A469DB8D3}"/>
                </a:ext>
              </a:extLst>
            </p:cNvPr>
            <p:cNvSpPr/>
            <p:nvPr/>
          </p:nvSpPr>
          <p:spPr>
            <a:xfrm rot="1742999">
              <a:off x="7808173" y="4231272"/>
              <a:ext cx="2179529" cy="1159467"/>
            </a:xfrm>
            <a:prstGeom prst="wedgeRoundRect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19" name="Inhaltsplatzhalter 1">
              <a:extLst>
                <a:ext uri="{FF2B5EF4-FFF2-40B4-BE49-F238E27FC236}">
                  <a16:creationId xmlns:a16="http://schemas.microsoft.com/office/drawing/2014/main" id="{B446A640-4B47-F32C-F09B-EA89A1426760}"/>
                </a:ext>
              </a:extLst>
            </p:cNvPr>
            <p:cNvSpPr txBox="1">
              <a:spLocks/>
            </p:cNvSpPr>
            <p:nvPr/>
          </p:nvSpPr>
          <p:spPr>
            <a:xfrm rot="1738947">
              <a:off x="8292363" y="4610415"/>
              <a:ext cx="2069751" cy="556736"/>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400" dirty="0"/>
                <a:t>Mutig und kreativ</a:t>
              </a:r>
            </a:p>
            <a:p>
              <a:pPr marL="0" indent="0">
                <a:buFont typeface="Arial" panose="020B0604020202020204" pitchFamily="34" charset="0"/>
                <a:buNone/>
              </a:pPr>
              <a:endParaRPr lang="de-DE" sz="2400" dirty="0"/>
            </a:p>
            <a:p>
              <a:pPr marL="0" indent="0">
                <a:buFont typeface="Arial" panose="020B0604020202020204" pitchFamily="34" charset="0"/>
                <a:buNone/>
              </a:pPr>
              <a:endParaRPr lang="de-DE" sz="2400" dirty="0"/>
            </a:p>
          </p:txBody>
        </p:sp>
      </p:grpSp>
    </p:spTree>
    <p:extLst>
      <p:ext uri="{BB962C8B-B14F-4D97-AF65-F5344CB8AC3E}">
        <p14:creationId xmlns:p14="http://schemas.microsoft.com/office/powerpoint/2010/main" val="395641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D272098-AA31-4D67-8DD2-AB3BD4CE4C8C}"/>
              </a:ext>
            </a:extLst>
          </p:cNvPr>
          <p:cNvSpPr>
            <a:spLocks noGrp="1"/>
          </p:cNvSpPr>
          <p:nvPr>
            <p:ph sz="half" idx="1"/>
          </p:nvPr>
        </p:nvSpPr>
        <p:spPr>
          <a:xfrm>
            <a:off x="686294" y="3515530"/>
            <a:ext cx="10343656" cy="494354"/>
          </a:xfrm>
        </p:spPr>
        <p:txBody>
          <a:bodyPr/>
          <a:lstStyle/>
          <a:p>
            <a:r>
              <a:rPr lang="de-DE" sz="2400" dirty="0"/>
              <a:t>Bleiben Sie stehen, wenn Sie das Signal hören, und lesen Sie die Karte.</a:t>
            </a:r>
          </a:p>
        </p:txBody>
      </p:sp>
      <p:sp>
        <p:nvSpPr>
          <p:cNvPr id="4" name="Datumsplatzhalter 3">
            <a:extLst>
              <a:ext uri="{FF2B5EF4-FFF2-40B4-BE49-F238E27FC236}">
                <a16:creationId xmlns:a16="http://schemas.microsoft.com/office/drawing/2014/main" id="{4FDAC9D2-E82A-4355-A7C8-F9F492F181C8}"/>
              </a:ext>
            </a:extLst>
          </p:cNvPr>
          <p:cNvSpPr>
            <a:spLocks noGrp="1"/>
          </p:cNvSpPr>
          <p:nvPr>
            <p:ph type="dt" sz="half" idx="10"/>
          </p:nvPr>
        </p:nvSpPr>
        <p:spPr/>
        <p:txBody>
          <a:bodyPr/>
          <a:lstStyle/>
          <a:p>
            <a:pPr marL="171450" indent="-171450">
              <a:buFont typeface="Arial" panose="020B0604020202020204" pitchFamily="34" charset="0"/>
              <a:buChar char="•"/>
            </a:pPr>
            <a:fld id="{85D87A2C-633B-4F9B-B395-7A4263E5FC92}" type="datetime1">
              <a:rPr lang="de-DE" smtClean="0"/>
              <a:pPr marL="171450" indent="-171450">
                <a:buFont typeface="Arial" panose="020B0604020202020204" pitchFamily="34" charset="0"/>
                <a:buChar char="•"/>
              </a:pPr>
              <a:t>08.08.2025</a:t>
            </a:fld>
            <a:endParaRPr lang="de-DE" dirty="0"/>
          </a:p>
        </p:txBody>
      </p:sp>
      <p:sp>
        <p:nvSpPr>
          <p:cNvPr id="11" name="Inhaltsplatzhalter 1">
            <a:extLst>
              <a:ext uri="{FF2B5EF4-FFF2-40B4-BE49-F238E27FC236}">
                <a16:creationId xmlns:a16="http://schemas.microsoft.com/office/drawing/2014/main" id="{DC5F9817-A98B-CDE6-471E-98BF71131528}"/>
              </a:ext>
            </a:extLst>
          </p:cNvPr>
          <p:cNvSpPr txBox="1">
            <a:spLocks/>
          </p:cNvSpPr>
          <p:nvPr/>
        </p:nvSpPr>
        <p:spPr>
          <a:xfrm>
            <a:off x="1174820" y="1468865"/>
            <a:ext cx="5854727" cy="556736"/>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400" b="1" dirty="0" err="1"/>
              <a:t>Crowd</a:t>
            </a:r>
            <a:r>
              <a:rPr lang="de-DE" sz="2400" b="1" dirty="0"/>
              <a:t> </a:t>
            </a:r>
            <a:r>
              <a:rPr lang="de-DE" sz="2400" b="1" dirty="0" err="1"/>
              <a:t>sourcing</a:t>
            </a:r>
            <a:r>
              <a:rPr lang="de-DE" sz="2400" b="1" dirty="0"/>
              <a:t> – Ideen sammeln</a:t>
            </a:r>
          </a:p>
        </p:txBody>
      </p:sp>
      <p:grpSp>
        <p:nvGrpSpPr>
          <p:cNvPr id="13" name="Gruppieren 12">
            <a:extLst>
              <a:ext uri="{FF2B5EF4-FFF2-40B4-BE49-F238E27FC236}">
                <a16:creationId xmlns:a16="http://schemas.microsoft.com/office/drawing/2014/main" id="{6CA1E5D2-CA25-8EE9-CEDD-63C36A578959}"/>
              </a:ext>
            </a:extLst>
          </p:cNvPr>
          <p:cNvGrpSpPr/>
          <p:nvPr/>
        </p:nvGrpSpPr>
        <p:grpSpPr>
          <a:xfrm rot="1329529">
            <a:off x="7423914" y="1435696"/>
            <a:ext cx="4384109" cy="1210619"/>
            <a:chOff x="2718149" y="4264522"/>
            <a:chExt cx="4384109" cy="1210619"/>
          </a:xfrm>
        </p:grpSpPr>
        <p:sp>
          <p:nvSpPr>
            <p:cNvPr id="10" name="Rechteck 9">
              <a:extLst>
                <a:ext uri="{FF2B5EF4-FFF2-40B4-BE49-F238E27FC236}">
                  <a16:creationId xmlns:a16="http://schemas.microsoft.com/office/drawing/2014/main" id="{65CA5972-F18A-F535-AEA9-13D36DE407CC}"/>
                </a:ext>
              </a:extLst>
            </p:cNvPr>
            <p:cNvSpPr/>
            <p:nvPr/>
          </p:nvSpPr>
          <p:spPr>
            <a:xfrm>
              <a:off x="2718149" y="4264522"/>
              <a:ext cx="4384109" cy="105160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12" name="Inhaltsplatzhalter 1">
              <a:extLst>
                <a:ext uri="{FF2B5EF4-FFF2-40B4-BE49-F238E27FC236}">
                  <a16:creationId xmlns:a16="http://schemas.microsoft.com/office/drawing/2014/main" id="{2DF6FD04-963B-FABA-DCF0-3976BD9074C0}"/>
                </a:ext>
              </a:extLst>
            </p:cNvPr>
            <p:cNvSpPr txBox="1">
              <a:spLocks/>
            </p:cNvSpPr>
            <p:nvPr/>
          </p:nvSpPr>
          <p:spPr>
            <a:xfrm>
              <a:off x="3106455" y="4423532"/>
              <a:ext cx="3995803" cy="1051609"/>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000" dirty="0"/>
                <a:t>Das sehe ich mir an:</a:t>
              </a:r>
            </a:p>
            <a:p>
              <a:pPr marL="0" indent="0">
                <a:buFont typeface="Arial" panose="020B0604020202020204" pitchFamily="34" charset="0"/>
                <a:buNone/>
              </a:pPr>
              <a:r>
                <a:rPr lang="de-DE" sz="2000" dirty="0"/>
                <a:t>Ich hoffe / verspreche mir davon….</a:t>
              </a:r>
            </a:p>
          </p:txBody>
        </p:sp>
      </p:grpSp>
      <p:sp>
        <p:nvSpPr>
          <p:cNvPr id="5" name="Inhaltsplatzhalter 1">
            <a:extLst>
              <a:ext uri="{FF2B5EF4-FFF2-40B4-BE49-F238E27FC236}">
                <a16:creationId xmlns:a16="http://schemas.microsoft.com/office/drawing/2014/main" id="{58ACED95-3F58-614C-ABFD-14981F3821FF}"/>
              </a:ext>
            </a:extLst>
          </p:cNvPr>
          <p:cNvSpPr txBox="1">
            <a:spLocks/>
          </p:cNvSpPr>
          <p:nvPr/>
        </p:nvSpPr>
        <p:spPr>
          <a:xfrm>
            <a:off x="686294" y="2129300"/>
            <a:ext cx="9622615" cy="556736"/>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dirty="0"/>
              <a:t>Nehmen Sie Ihre Karte und gehen Sie durch den Raum.</a:t>
            </a:r>
          </a:p>
        </p:txBody>
      </p:sp>
      <p:sp>
        <p:nvSpPr>
          <p:cNvPr id="6" name="Inhaltsplatzhalter 1">
            <a:extLst>
              <a:ext uri="{FF2B5EF4-FFF2-40B4-BE49-F238E27FC236}">
                <a16:creationId xmlns:a16="http://schemas.microsoft.com/office/drawing/2014/main" id="{65829E12-5715-6C3D-85AA-E0226104905E}"/>
              </a:ext>
            </a:extLst>
          </p:cNvPr>
          <p:cNvSpPr txBox="1">
            <a:spLocks/>
          </p:cNvSpPr>
          <p:nvPr/>
        </p:nvSpPr>
        <p:spPr>
          <a:xfrm>
            <a:off x="686294" y="2822415"/>
            <a:ext cx="9622615" cy="556736"/>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dirty="0"/>
              <a:t>Tauschen Sie Karten, immer wenn Sie eine andere Person treffen.</a:t>
            </a:r>
          </a:p>
        </p:txBody>
      </p:sp>
      <p:sp>
        <p:nvSpPr>
          <p:cNvPr id="17" name="Inhaltsplatzhalter 1">
            <a:extLst>
              <a:ext uri="{FF2B5EF4-FFF2-40B4-BE49-F238E27FC236}">
                <a16:creationId xmlns:a16="http://schemas.microsoft.com/office/drawing/2014/main" id="{8E8A2F66-898F-92A3-705D-106D3705E147}"/>
              </a:ext>
            </a:extLst>
          </p:cNvPr>
          <p:cNvSpPr txBox="1">
            <a:spLocks/>
          </p:cNvSpPr>
          <p:nvPr/>
        </p:nvSpPr>
        <p:spPr>
          <a:xfrm>
            <a:off x="686294" y="4097279"/>
            <a:ext cx="10278342" cy="556736"/>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dirty="0"/>
              <a:t>Schreiben Sie eine Zahl zwischen 1 und 5 auf die Rückseite der Karte</a:t>
            </a:r>
            <a:r>
              <a:rPr lang="de-DE" sz="4000" dirty="0"/>
              <a:t>*</a:t>
            </a:r>
            <a:r>
              <a:rPr lang="de-DE" sz="2400" dirty="0"/>
              <a:t>.</a:t>
            </a:r>
          </a:p>
        </p:txBody>
      </p:sp>
      <p:sp>
        <p:nvSpPr>
          <p:cNvPr id="18" name="Inhaltsplatzhalter 1">
            <a:extLst>
              <a:ext uri="{FF2B5EF4-FFF2-40B4-BE49-F238E27FC236}">
                <a16:creationId xmlns:a16="http://schemas.microsoft.com/office/drawing/2014/main" id="{C6CD6C8C-11F9-C8F0-7BC5-3E4D0E869068}"/>
              </a:ext>
            </a:extLst>
          </p:cNvPr>
          <p:cNvSpPr txBox="1">
            <a:spLocks/>
          </p:cNvSpPr>
          <p:nvPr/>
        </p:nvSpPr>
        <p:spPr>
          <a:xfrm>
            <a:off x="686294" y="4839378"/>
            <a:ext cx="9622615" cy="487462"/>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dirty="0"/>
              <a:t>Gehen Sie weiter, wenn Sie das Signal hören.</a:t>
            </a:r>
          </a:p>
        </p:txBody>
      </p:sp>
      <p:sp>
        <p:nvSpPr>
          <p:cNvPr id="19" name="Inhaltsplatzhalter 1">
            <a:extLst>
              <a:ext uri="{FF2B5EF4-FFF2-40B4-BE49-F238E27FC236}">
                <a16:creationId xmlns:a16="http://schemas.microsoft.com/office/drawing/2014/main" id="{B7AD5270-8676-8568-8B32-D6A2F96CB128}"/>
              </a:ext>
            </a:extLst>
          </p:cNvPr>
          <p:cNvSpPr txBox="1">
            <a:spLocks/>
          </p:cNvSpPr>
          <p:nvPr/>
        </p:nvSpPr>
        <p:spPr>
          <a:xfrm>
            <a:off x="686294" y="5463220"/>
            <a:ext cx="9622615" cy="447440"/>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dirty="0"/>
              <a:t>Tauschen Sie Karten, immer wenn Sie eine andere Person treffen.</a:t>
            </a:r>
          </a:p>
        </p:txBody>
      </p:sp>
      <p:sp>
        <p:nvSpPr>
          <p:cNvPr id="9" name="Titel 2">
            <a:extLst>
              <a:ext uri="{FF2B5EF4-FFF2-40B4-BE49-F238E27FC236}">
                <a16:creationId xmlns:a16="http://schemas.microsoft.com/office/drawing/2014/main" id="{D6F909D8-1DE4-E52B-2C49-FD8F91874EFC}"/>
              </a:ext>
            </a:extLst>
          </p:cNvPr>
          <p:cNvSpPr>
            <a:spLocks noGrp="1"/>
          </p:cNvSpPr>
          <p:nvPr>
            <p:ph type="title"/>
          </p:nvPr>
        </p:nvSpPr>
        <p:spPr>
          <a:xfrm>
            <a:off x="686305" y="491060"/>
            <a:ext cx="10954833" cy="668269"/>
          </a:xfrm>
        </p:spPr>
        <p:txBody>
          <a:bodyPr/>
          <a:lstStyle/>
          <a:p>
            <a:r>
              <a:rPr lang="de-DE" dirty="0"/>
              <a:t>4. Innovation im Praktikum</a:t>
            </a:r>
          </a:p>
        </p:txBody>
      </p:sp>
    </p:spTree>
    <p:extLst>
      <p:ext uri="{BB962C8B-B14F-4D97-AF65-F5344CB8AC3E}">
        <p14:creationId xmlns:p14="http://schemas.microsoft.com/office/powerpoint/2010/main" val="61369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6"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FDAC9D2-E82A-4355-A7C8-F9F492F181C8}"/>
              </a:ext>
            </a:extLst>
          </p:cNvPr>
          <p:cNvSpPr>
            <a:spLocks noGrp="1"/>
          </p:cNvSpPr>
          <p:nvPr>
            <p:ph type="dt" sz="half" idx="10"/>
          </p:nvPr>
        </p:nvSpPr>
        <p:spPr/>
        <p:txBody>
          <a:bodyPr/>
          <a:lstStyle/>
          <a:p>
            <a:fld id="{85D87A2C-633B-4F9B-B395-7A4263E5FC92}" type="datetime1">
              <a:rPr lang="de-DE" smtClean="0"/>
              <a:pPr/>
              <a:t>08.08.2025</a:t>
            </a:fld>
            <a:endParaRPr lang="de-DE" dirty="0"/>
          </a:p>
        </p:txBody>
      </p:sp>
      <p:sp>
        <p:nvSpPr>
          <p:cNvPr id="11" name="Inhaltsplatzhalter 1">
            <a:extLst>
              <a:ext uri="{FF2B5EF4-FFF2-40B4-BE49-F238E27FC236}">
                <a16:creationId xmlns:a16="http://schemas.microsoft.com/office/drawing/2014/main" id="{DC5F9817-A98B-CDE6-471E-98BF71131528}"/>
              </a:ext>
            </a:extLst>
          </p:cNvPr>
          <p:cNvSpPr txBox="1">
            <a:spLocks/>
          </p:cNvSpPr>
          <p:nvPr/>
        </p:nvSpPr>
        <p:spPr>
          <a:xfrm>
            <a:off x="888294" y="1568915"/>
            <a:ext cx="5854727" cy="556736"/>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400" b="1" dirty="0" err="1"/>
              <a:t>Crowd</a:t>
            </a:r>
            <a:r>
              <a:rPr lang="de-DE" sz="2400" b="1" dirty="0"/>
              <a:t> </a:t>
            </a:r>
            <a:r>
              <a:rPr lang="de-DE" sz="2400" b="1" dirty="0" err="1"/>
              <a:t>sourcing</a:t>
            </a:r>
            <a:r>
              <a:rPr lang="de-DE" sz="2400" b="1" dirty="0"/>
              <a:t> – Ideen sammeln</a:t>
            </a:r>
          </a:p>
        </p:txBody>
      </p:sp>
      <p:grpSp>
        <p:nvGrpSpPr>
          <p:cNvPr id="13" name="Gruppieren 12">
            <a:extLst>
              <a:ext uri="{FF2B5EF4-FFF2-40B4-BE49-F238E27FC236}">
                <a16:creationId xmlns:a16="http://schemas.microsoft.com/office/drawing/2014/main" id="{6CA1E5D2-CA25-8EE9-CEDD-63C36A578959}"/>
              </a:ext>
            </a:extLst>
          </p:cNvPr>
          <p:cNvGrpSpPr/>
          <p:nvPr/>
        </p:nvGrpSpPr>
        <p:grpSpPr>
          <a:xfrm rot="1329529">
            <a:off x="7612004" y="1135849"/>
            <a:ext cx="4384109" cy="1210619"/>
            <a:chOff x="2718149" y="4264522"/>
            <a:chExt cx="4384109" cy="1210619"/>
          </a:xfrm>
        </p:grpSpPr>
        <p:sp>
          <p:nvSpPr>
            <p:cNvPr id="10" name="Rechteck 9">
              <a:extLst>
                <a:ext uri="{FF2B5EF4-FFF2-40B4-BE49-F238E27FC236}">
                  <a16:creationId xmlns:a16="http://schemas.microsoft.com/office/drawing/2014/main" id="{65CA5972-F18A-F535-AEA9-13D36DE407CC}"/>
                </a:ext>
              </a:extLst>
            </p:cNvPr>
            <p:cNvSpPr/>
            <p:nvPr/>
          </p:nvSpPr>
          <p:spPr>
            <a:xfrm>
              <a:off x="2718149" y="4264522"/>
              <a:ext cx="4384109" cy="105160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12" name="Inhaltsplatzhalter 1">
              <a:extLst>
                <a:ext uri="{FF2B5EF4-FFF2-40B4-BE49-F238E27FC236}">
                  <a16:creationId xmlns:a16="http://schemas.microsoft.com/office/drawing/2014/main" id="{2DF6FD04-963B-FABA-DCF0-3976BD9074C0}"/>
                </a:ext>
              </a:extLst>
            </p:cNvPr>
            <p:cNvSpPr txBox="1">
              <a:spLocks/>
            </p:cNvSpPr>
            <p:nvPr/>
          </p:nvSpPr>
          <p:spPr>
            <a:xfrm>
              <a:off x="3106455" y="4423532"/>
              <a:ext cx="3995803" cy="1051609"/>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000" dirty="0"/>
                <a:t>Das sehe ich mir an:</a:t>
              </a:r>
            </a:p>
            <a:p>
              <a:pPr marL="0" indent="0">
                <a:buFont typeface="Arial" panose="020B0604020202020204" pitchFamily="34" charset="0"/>
                <a:buNone/>
              </a:pPr>
              <a:r>
                <a:rPr lang="de-DE" sz="2000" dirty="0"/>
                <a:t>Ich hoffe / verspreche mir davon….</a:t>
              </a:r>
            </a:p>
          </p:txBody>
        </p:sp>
      </p:grpSp>
      <p:sp>
        <p:nvSpPr>
          <p:cNvPr id="17" name="Inhaltsplatzhalter 1">
            <a:extLst>
              <a:ext uri="{FF2B5EF4-FFF2-40B4-BE49-F238E27FC236}">
                <a16:creationId xmlns:a16="http://schemas.microsoft.com/office/drawing/2014/main" id="{8E8A2F66-898F-92A3-705D-106D3705E147}"/>
              </a:ext>
            </a:extLst>
          </p:cNvPr>
          <p:cNvSpPr txBox="1">
            <a:spLocks/>
          </p:cNvSpPr>
          <p:nvPr/>
        </p:nvSpPr>
        <p:spPr>
          <a:xfrm>
            <a:off x="888294" y="2392996"/>
            <a:ext cx="9622615" cy="532154"/>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400" dirty="0"/>
              <a:t>Schreiben Sie eine Zahl zwischen 1 und 5 auf die Rückseite der Karte.</a:t>
            </a:r>
          </a:p>
        </p:txBody>
      </p:sp>
      <p:sp>
        <p:nvSpPr>
          <p:cNvPr id="18" name="Inhaltsplatzhalter 1">
            <a:extLst>
              <a:ext uri="{FF2B5EF4-FFF2-40B4-BE49-F238E27FC236}">
                <a16:creationId xmlns:a16="http://schemas.microsoft.com/office/drawing/2014/main" id="{C6CD6C8C-11F9-C8F0-7BC5-3E4D0E869068}"/>
              </a:ext>
            </a:extLst>
          </p:cNvPr>
          <p:cNvSpPr txBox="1">
            <a:spLocks/>
          </p:cNvSpPr>
          <p:nvPr/>
        </p:nvSpPr>
        <p:spPr>
          <a:xfrm>
            <a:off x="888294" y="3162719"/>
            <a:ext cx="10825125" cy="1074198"/>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3200" b="1" dirty="0"/>
              <a:t>5</a:t>
            </a:r>
            <a:r>
              <a:rPr lang="de-DE" sz="2400" b="1" dirty="0"/>
              <a:t> – großartige Idee – ich bin vor Begeisterung ganz aus dem Häuschen</a:t>
            </a:r>
          </a:p>
          <a:p>
            <a:pPr marL="0" indent="0">
              <a:buFont typeface="Arial" panose="020B0604020202020204" pitchFamily="34" charset="0"/>
              <a:buNone/>
            </a:pPr>
            <a:r>
              <a:rPr lang="de-DE" sz="3200" b="1" dirty="0"/>
              <a:t>1</a:t>
            </a:r>
            <a:r>
              <a:rPr lang="de-DE" sz="2400" b="1" dirty="0"/>
              <a:t> – nicht mein Ding</a:t>
            </a:r>
          </a:p>
          <a:p>
            <a:pPr marL="0" indent="0">
              <a:buFont typeface="Arial" panose="020B0604020202020204" pitchFamily="34" charset="0"/>
              <a:buNone/>
            </a:pPr>
            <a:endParaRPr lang="de-DE" sz="2400" b="1" dirty="0"/>
          </a:p>
        </p:txBody>
      </p:sp>
      <p:sp>
        <p:nvSpPr>
          <p:cNvPr id="9" name="Inhaltsplatzhalter 1">
            <a:extLst>
              <a:ext uri="{FF2B5EF4-FFF2-40B4-BE49-F238E27FC236}">
                <a16:creationId xmlns:a16="http://schemas.microsoft.com/office/drawing/2014/main" id="{FB200958-1DAC-DBBC-C442-BC7D448BB7E4}"/>
              </a:ext>
            </a:extLst>
          </p:cNvPr>
          <p:cNvSpPr txBox="1">
            <a:spLocks/>
          </p:cNvSpPr>
          <p:nvPr/>
        </p:nvSpPr>
        <p:spPr>
          <a:xfrm>
            <a:off x="4232707" y="5389135"/>
            <a:ext cx="3413687" cy="556736"/>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400" dirty="0"/>
              <a:t>insgesamt 4 Runden</a:t>
            </a:r>
          </a:p>
        </p:txBody>
      </p:sp>
      <p:sp>
        <p:nvSpPr>
          <p:cNvPr id="14" name="Inhaltsplatzhalter 1">
            <a:extLst>
              <a:ext uri="{FF2B5EF4-FFF2-40B4-BE49-F238E27FC236}">
                <a16:creationId xmlns:a16="http://schemas.microsoft.com/office/drawing/2014/main" id="{4EF04C84-F940-A878-C873-71ABDEA4578E}"/>
              </a:ext>
            </a:extLst>
          </p:cNvPr>
          <p:cNvSpPr txBox="1">
            <a:spLocks/>
          </p:cNvSpPr>
          <p:nvPr/>
        </p:nvSpPr>
        <p:spPr>
          <a:xfrm>
            <a:off x="1158075" y="4621427"/>
            <a:ext cx="9622615" cy="556736"/>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400" dirty="0"/>
              <a:t>Überlegen Sie sich Ihre Zahl, </a:t>
            </a:r>
            <a:r>
              <a:rPr lang="de-DE" sz="2400" b="1" dirty="0">
                <a:solidFill>
                  <a:srgbClr val="FF0000"/>
                </a:solidFill>
                <a:highlight>
                  <a:srgbClr val="FFFF00"/>
                </a:highlight>
              </a:rPr>
              <a:t>bevor</a:t>
            </a:r>
            <a:r>
              <a:rPr lang="de-DE" sz="2400" dirty="0"/>
              <a:t> Sie auf die Rückseite schauen!!!</a:t>
            </a:r>
          </a:p>
        </p:txBody>
      </p:sp>
      <p:sp>
        <p:nvSpPr>
          <p:cNvPr id="5" name="Titel 2">
            <a:extLst>
              <a:ext uri="{FF2B5EF4-FFF2-40B4-BE49-F238E27FC236}">
                <a16:creationId xmlns:a16="http://schemas.microsoft.com/office/drawing/2014/main" id="{D139706F-FD81-71BD-C2AC-462E198DB79B}"/>
              </a:ext>
            </a:extLst>
          </p:cNvPr>
          <p:cNvSpPr>
            <a:spLocks noGrp="1"/>
          </p:cNvSpPr>
          <p:nvPr>
            <p:ph type="title"/>
          </p:nvPr>
        </p:nvSpPr>
        <p:spPr>
          <a:xfrm>
            <a:off x="686305" y="491060"/>
            <a:ext cx="10954833" cy="668269"/>
          </a:xfrm>
        </p:spPr>
        <p:txBody>
          <a:bodyPr/>
          <a:lstStyle/>
          <a:p>
            <a:r>
              <a:rPr lang="de-DE" dirty="0"/>
              <a:t>4. Innovation im Praktikum</a:t>
            </a:r>
          </a:p>
        </p:txBody>
      </p:sp>
    </p:spTree>
    <p:extLst>
      <p:ext uri="{BB962C8B-B14F-4D97-AF65-F5344CB8AC3E}">
        <p14:creationId xmlns:p14="http://schemas.microsoft.com/office/powerpoint/2010/main" val="259546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9"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FDAC9D2-E82A-4355-A7C8-F9F492F181C8}"/>
              </a:ext>
            </a:extLst>
          </p:cNvPr>
          <p:cNvSpPr>
            <a:spLocks noGrp="1"/>
          </p:cNvSpPr>
          <p:nvPr>
            <p:ph type="dt" sz="half" idx="10"/>
          </p:nvPr>
        </p:nvSpPr>
        <p:spPr/>
        <p:txBody>
          <a:bodyPr/>
          <a:lstStyle/>
          <a:p>
            <a:fld id="{85D87A2C-633B-4F9B-B395-7A4263E5FC92}" type="datetime1">
              <a:rPr lang="de-DE" smtClean="0"/>
              <a:pPr/>
              <a:t>08.08.2025</a:t>
            </a:fld>
            <a:endParaRPr lang="de-DE" dirty="0"/>
          </a:p>
        </p:txBody>
      </p:sp>
      <p:sp>
        <p:nvSpPr>
          <p:cNvPr id="11" name="Inhaltsplatzhalter 1">
            <a:extLst>
              <a:ext uri="{FF2B5EF4-FFF2-40B4-BE49-F238E27FC236}">
                <a16:creationId xmlns:a16="http://schemas.microsoft.com/office/drawing/2014/main" id="{DC5F9817-A98B-CDE6-471E-98BF71131528}"/>
              </a:ext>
            </a:extLst>
          </p:cNvPr>
          <p:cNvSpPr txBox="1">
            <a:spLocks/>
          </p:cNvSpPr>
          <p:nvPr/>
        </p:nvSpPr>
        <p:spPr>
          <a:xfrm>
            <a:off x="1174820" y="1468865"/>
            <a:ext cx="5854727" cy="556736"/>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400" b="1" dirty="0" err="1"/>
              <a:t>Crowd</a:t>
            </a:r>
            <a:r>
              <a:rPr lang="de-DE" sz="2400" b="1" dirty="0"/>
              <a:t> </a:t>
            </a:r>
            <a:r>
              <a:rPr lang="de-DE" sz="2400" b="1" dirty="0" err="1"/>
              <a:t>sourcing</a:t>
            </a:r>
            <a:r>
              <a:rPr lang="de-DE" sz="2400" b="1" dirty="0"/>
              <a:t> – Ideen sammeln</a:t>
            </a:r>
          </a:p>
        </p:txBody>
      </p:sp>
      <p:grpSp>
        <p:nvGrpSpPr>
          <p:cNvPr id="13" name="Gruppieren 12">
            <a:extLst>
              <a:ext uri="{FF2B5EF4-FFF2-40B4-BE49-F238E27FC236}">
                <a16:creationId xmlns:a16="http://schemas.microsoft.com/office/drawing/2014/main" id="{6CA1E5D2-CA25-8EE9-CEDD-63C36A578959}"/>
              </a:ext>
            </a:extLst>
          </p:cNvPr>
          <p:cNvGrpSpPr/>
          <p:nvPr/>
        </p:nvGrpSpPr>
        <p:grpSpPr>
          <a:xfrm rot="1329529">
            <a:off x="7644349" y="1151827"/>
            <a:ext cx="4384109" cy="1210619"/>
            <a:chOff x="2718149" y="4264522"/>
            <a:chExt cx="4384109" cy="1210619"/>
          </a:xfrm>
        </p:grpSpPr>
        <p:sp>
          <p:nvSpPr>
            <p:cNvPr id="10" name="Rechteck 9">
              <a:extLst>
                <a:ext uri="{FF2B5EF4-FFF2-40B4-BE49-F238E27FC236}">
                  <a16:creationId xmlns:a16="http://schemas.microsoft.com/office/drawing/2014/main" id="{65CA5972-F18A-F535-AEA9-13D36DE407CC}"/>
                </a:ext>
              </a:extLst>
            </p:cNvPr>
            <p:cNvSpPr/>
            <p:nvPr/>
          </p:nvSpPr>
          <p:spPr>
            <a:xfrm>
              <a:off x="2718149" y="4264522"/>
              <a:ext cx="4384109" cy="105160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12" name="Inhaltsplatzhalter 1">
              <a:extLst>
                <a:ext uri="{FF2B5EF4-FFF2-40B4-BE49-F238E27FC236}">
                  <a16:creationId xmlns:a16="http://schemas.microsoft.com/office/drawing/2014/main" id="{2DF6FD04-963B-FABA-DCF0-3976BD9074C0}"/>
                </a:ext>
              </a:extLst>
            </p:cNvPr>
            <p:cNvSpPr txBox="1">
              <a:spLocks/>
            </p:cNvSpPr>
            <p:nvPr/>
          </p:nvSpPr>
          <p:spPr>
            <a:xfrm>
              <a:off x="3106455" y="4423532"/>
              <a:ext cx="3995803" cy="1051609"/>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000" dirty="0"/>
                <a:t>Das sehe ich mir an:</a:t>
              </a:r>
            </a:p>
            <a:p>
              <a:pPr marL="0" indent="0">
                <a:buFont typeface="Arial" panose="020B0604020202020204" pitchFamily="34" charset="0"/>
                <a:buNone/>
              </a:pPr>
              <a:r>
                <a:rPr lang="de-DE" sz="2000" dirty="0"/>
                <a:t>Ich hoffe / verspreche mir davon….</a:t>
              </a:r>
            </a:p>
          </p:txBody>
        </p:sp>
      </p:grpSp>
      <p:sp>
        <p:nvSpPr>
          <p:cNvPr id="17" name="Inhaltsplatzhalter 1">
            <a:extLst>
              <a:ext uri="{FF2B5EF4-FFF2-40B4-BE49-F238E27FC236}">
                <a16:creationId xmlns:a16="http://schemas.microsoft.com/office/drawing/2014/main" id="{8E8A2F66-898F-92A3-705D-106D3705E147}"/>
              </a:ext>
            </a:extLst>
          </p:cNvPr>
          <p:cNvSpPr txBox="1">
            <a:spLocks/>
          </p:cNvSpPr>
          <p:nvPr/>
        </p:nvSpPr>
        <p:spPr>
          <a:xfrm>
            <a:off x="1174820" y="2551618"/>
            <a:ext cx="9622615" cy="1038554"/>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400" dirty="0"/>
              <a:t>Addieren Sie alle fünf Zahlen, schreiben Sie die Summe ebenfalls auf die Rückseite - kreisen Sie diese ein.</a:t>
            </a:r>
          </a:p>
        </p:txBody>
      </p:sp>
      <p:sp>
        <p:nvSpPr>
          <p:cNvPr id="18" name="Inhaltsplatzhalter 1">
            <a:extLst>
              <a:ext uri="{FF2B5EF4-FFF2-40B4-BE49-F238E27FC236}">
                <a16:creationId xmlns:a16="http://schemas.microsoft.com/office/drawing/2014/main" id="{C6CD6C8C-11F9-C8F0-7BC5-3E4D0E869068}"/>
              </a:ext>
            </a:extLst>
          </p:cNvPr>
          <p:cNvSpPr txBox="1">
            <a:spLocks/>
          </p:cNvSpPr>
          <p:nvPr/>
        </p:nvSpPr>
        <p:spPr>
          <a:xfrm>
            <a:off x="1878139" y="3782337"/>
            <a:ext cx="8435721" cy="527889"/>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400" b="1" dirty="0"/>
              <a:t>Countdown: </a:t>
            </a:r>
            <a:r>
              <a:rPr lang="de-DE" sz="2400" dirty="0"/>
              <a:t>Wer hat eine Punktzahl von 20, 19, 18,….</a:t>
            </a:r>
          </a:p>
          <a:p>
            <a:pPr marL="0" indent="0">
              <a:buFont typeface="Arial" panose="020B0604020202020204" pitchFamily="34" charset="0"/>
              <a:buNone/>
            </a:pPr>
            <a:endParaRPr lang="de-DE" sz="2400" dirty="0"/>
          </a:p>
        </p:txBody>
      </p:sp>
      <p:sp>
        <p:nvSpPr>
          <p:cNvPr id="19" name="Inhaltsplatzhalter 1">
            <a:extLst>
              <a:ext uri="{FF2B5EF4-FFF2-40B4-BE49-F238E27FC236}">
                <a16:creationId xmlns:a16="http://schemas.microsoft.com/office/drawing/2014/main" id="{B7AD5270-8676-8568-8B32-D6A2F96CB128}"/>
              </a:ext>
            </a:extLst>
          </p:cNvPr>
          <p:cNvSpPr txBox="1">
            <a:spLocks/>
          </p:cNvSpPr>
          <p:nvPr/>
        </p:nvSpPr>
        <p:spPr>
          <a:xfrm>
            <a:off x="836607" y="5291547"/>
            <a:ext cx="9622615" cy="556736"/>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sz="2400" dirty="0"/>
          </a:p>
        </p:txBody>
      </p:sp>
      <p:sp>
        <p:nvSpPr>
          <p:cNvPr id="2" name="Inhaltsplatzhalter 1">
            <a:extLst>
              <a:ext uri="{FF2B5EF4-FFF2-40B4-BE49-F238E27FC236}">
                <a16:creationId xmlns:a16="http://schemas.microsoft.com/office/drawing/2014/main" id="{AC94844A-F3C0-A66B-70F2-A5C4EBE8ECE0}"/>
              </a:ext>
            </a:extLst>
          </p:cNvPr>
          <p:cNvSpPr txBox="1">
            <a:spLocks/>
          </p:cNvSpPr>
          <p:nvPr/>
        </p:nvSpPr>
        <p:spPr>
          <a:xfrm>
            <a:off x="2351757" y="4777851"/>
            <a:ext cx="7096837" cy="527889"/>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400" dirty="0"/>
              <a:t>Sammeln der Ideen entsprechend ihrer Bewertung.</a:t>
            </a:r>
          </a:p>
          <a:p>
            <a:pPr marL="0" indent="0">
              <a:buFont typeface="Arial" panose="020B0604020202020204" pitchFamily="34" charset="0"/>
              <a:buNone/>
            </a:pPr>
            <a:endParaRPr lang="de-DE" sz="2400" dirty="0"/>
          </a:p>
        </p:txBody>
      </p:sp>
      <p:sp>
        <p:nvSpPr>
          <p:cNvPr id="8" name="Titel 2">
            <a:extLst>
              <a:ext uri="{FF2B5EF4-FFF2-40B4-BE49-F238E27FC236}">
                <a16:creationId xmlns:a16="http://schemas.microsoft.com/office/drawing/2014/main" id="{0402D1DB-8ED9-D81D-2FF5-8DB334F4CBD1}"/>
              </a:ext>
            </a:extLst>
          </p:cNvPr>
          <p:cNvSpPr>
            <a:spLocks noGrp="1"/>
          </p:cNvSpPr>
          <p:nvPr>
            <p:ph type="title"/>
          </p:nvPr>
        </p:nvSpPr>
        <p:spPr>
          <a:xfrm>
            <a:off x="686305" y="491060"/>
            <a:ext cx="10954833" cy="668269"/>
          </a:xfrm>
        </p:spPr>
        <p:txBody>
          <a:bodyPr/>
          <a:lstStyle/>
          <a:p>
            <a:r>
              <a:rPr lang="de-DE" dirty="0"/>
              <a:t>4. Innovation im Praktikum</a:t>
            </a:r>
          </a:p>
        </p:txBody>
      </p:sp>
    </p:spTree>
    <p:extLst>
      <p:ext uri="{BB962C8B-B14F-4D97-AF65-F5344CB8AC3E}">
        <p14:creationId xmlns:p14="http://schemas.microsoft.com/office/powerpoint/2010/main" val="120426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8CF76D5F-EF14-36DF-08D5-DA4CA799994B}"/>
              </a:ext>
            </a:extLst>
          </p:cNvPr>
          <p:cNvSpPr>
            <a:spLocks noGrp="1"/>
          </p:cNvSpPr>
          <p:nvPr>
            <p:ph type="dt" sz="half" idx="10"/>
          </p:nvPr>
        </p:nvSpPr>
        <p:spPr/>
        <p:txBody>
          <a:bodyPr/>
          <a:lstStyle/>
          <a:p>
            <a:fld id="{85D87A2C-633B-4F9B-B395-7A4263E5FC92}" type="datetime1">
              <a:rPr lang="de-DE" smtClean="0"/>
              <a:pPr/>
              <a:t>08.08.2025</a:t>
            </a:fld>
            <a:endParaRPr lang="de-DE" dirty="0"/>
          </a:p>
        </p:txBody>
      </p:sp>
      <p:sp>
        <p:nvSpPr>
          <p:cNvPr id="5" name="Titel 2">
            <a:extLst>
              <a:ext uri="{FF2B5EF4-FFF2-40B4-BE49-F238E27FC236}">
                <a16:creationId xmlns:a16="http://schemas.microsoft.com/office/drawing/2014/main" id="{86B85C19-CDE9-3DBD-6C2E-AB595B86CBB5}"/>
              </a:ext>
            </a:extLst>
          </p:cNvPr>
          <p:cNvSpPr>
            <a:spLocks noGrp="1"/>
          </p:cNvSpPr>
          <p:nvPr>
            <p:ph type="title"/>
          </p:nvPr>
        </p:nvSpPr>
        <p:spPr>
          <a:xfrm>
            <a:off x="269926" y="368596"/>
            <a:ext cx="2788673" cy="3117554"/>
          </a:xfrm>
        </p:spPr>
        <p:txBody>
          <a:bodyPr/>
          <a:lstStyle/>
          <a:p>
            <a:r>
              <a:rPr lang="de-DE" dirty="0"/>
              <a:t>4. Innovation im Praktikum - Ideen</a:t>
            </a:r>
          </a:p>
        </p:txBody>
      </p:sp>
      <p:pic>
        <p:nvPicPr>
          <p:cNvPr id="7" name="Grafik 6" descr="Ein Bild, das Text, Brief, Handschrift, Buch enthält.&#10;&#10;Automatisch generierte Beschreibung">
            <a:extLst>
              <a:ext uri="{FF2B5EF4-FFF2-40B4-BE49-F238E27FC236}">
                <a16:creationId xmlns:a16="http://schemas.microsoft.com/office/drawing/2014/main" id="{F528E040-FF1E-F7B0-DBC0-41618F626839}"/>
              </a:ext>
            </a:extLst>
          </p:cNvPr>
          <p:cNvPicPr>
            <a:picLocks noChangeAspect="1"/>
          </p:cNvPicPr>
          <p:nvPr/>
        </p:nvPicPr>
        <p:blipFill>
          <a:blip r:embed="rId2"/>
          <a:stretch>
            <a:fillRect/>
          </a:stretch>
        </p:blipFill>
        <p:spPr>
          <a:xfrm>
            <a:off x="3651233" y="19885"/>
            <a:ext cx="3574160" cy="6817379"/>
          </a:xfrm>
          <a:prstGeom prst="rect">
            <a:avLst/>
          </a:prstGeom>
        </p:spPr>
      </p:pic>
      <p:pic>
        <p:nvPicPr>
          <p:cNvPr id="9" name="Grafik 8" descr="Ein Bild, das Text, Handschrift, Brief enthält.&#10;&#10;Automatisch generierte Beschreibung">
            <a:extLst>
              <a:ext uri="{FF2B5EF4-FFF2-40B4-BE49-F238E27FC236}">
                <a16:creationId xmlns:a16="http://schemas.microsoft.com/office/drawing/2014/main" id="{5651A976-CBA5-D9CD-4AF5-9DF0D2A04715}"/>
              </a:ext>
            </a:extLst>
          </p:cNvPr>
          <p:cNvPicPr>
            <a:picLocks noChangeAspect="1"/>
          </p:cNvPicPr>
          <p:nvPr/>
        </p:nvPicPr>
        <p:blipFill>
          <a:blip r:embed="rId3"/>
          <a:stretch>
            <a:fillRect/>
          </a:stretch>
        </p:blipFill>
        <p:spPr>
          <a:xfrm>
            <a:off x="7582763" y="19884"/>
            <a:ext cx="3644935" cy="6817380"/>
          </a:xfrm>
          <a:prstGeom prst="rect">
            <a:avLst/>
          </a:prstGeom>
        </p:spPr>
      </p:pic>
      <p:sp>
        <p:nvSpPr>
          <p:cNvPr id="2" name="Titel 2">
            <a:extLst>
              <a:ext uri="{FF2B5EF4-FFF2-40B4-BE49-F238E27FC236}">
                <a16:creationId xmlns:a16="http://schemas.microsoft.com/office/drawing/2014/main" id="{34E380CB-176B-C34D-A286-671E6D2D439A}"/>
              </a:ext>
            </a:extLst>
          </p:cNvPr>
          <p:cNvSpPr txBox="1">
            <a:spLocks/>
          </p:cNvSpPr>
          <p:nvPr/>
        </p:nvSpPr>
        <p:spPr>
          <a:xfrm>
            <a:off x="622603" y="2642985"/>
            <a:ext cx="2683933" cy="175656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cap="none" baseline="0">
                <a:solidFill>
                  <a:schemeClr val="accent1"/>
                </a:solidFill>
                <a:latin typeface="Arial" panose="020B0604020202020204" pitchFamily="34" charset="0"/>
                <a:ea typeface="+mj-ea"/>
                <a:cs typeface="Arial" panose="020B0604020202020204" pitchFamily="34" charset="0"/>
              </a:defRPr>
            </a:lvl1pPr>
          </a:lstStyle>
          <a:p>
            <a:r>
              <a:rPr lang="de-DE" sz="2400"/>
              <a:t>Beispiel aus einem anderen Seminar</a:t>
            </a:r>
            <a:br>
              <a:rPr lang="de-DE" sz="2400"/>
            </a:br>
            <a:endParaRPr lang="de-DE" sz="2400" dirty="0"/>
          </a:p>
        </p:txBody>
      </p:sp>
    </p:spTree>
    <p:extLst>
      <p:ext uri="{BB962C8B-B14F-4D97-AF65-F5344CB8AC3E}">
        <p14:creationId xmlns:p14="http://schemas.microsoft.com/office/powerpoint/2010/main" val="4215170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8CF76D5F-EF14-36DF-08D5-DA4CA799994B}"/>
              </a:ext>
            </a:extLst>
          </p:cNvPr>
          <p:cNvSpPr>
            <a:spLocks noGrp="1"/>
          </p:cNvSpPr>
          <p:nvPr>
            <p:ph type="dt" sz="half" idx="10"/>
          </p:nvPr>
        </p:nvSpPr>
        <p:spPr/>
        <p:txBody>
          <a:bodyPr/>
          <a:lstStyle/>
          <a:p>
            <a:fld id="{85D87A2C-633B-4F9B-B395-7A4263E5FC92}" type="datetime1">
              <a:rPr lang="de-DE" smtClean="0"/>
              <a:pPr/>
              <a:t>08.08.2025</a:t>
            </a:fld>
            <a:endParaRPr lang="de-DE" dirty="0"/>
          </a:p>
        </p:txBody>
      </p:sp>
      <p:sp>
        <p:nvSpPr>
          <p:cNvPr id="5" name="Titel 2">
            <a:extLst>
              <a:ext uri="{FF2B5EF4-FFF2-40B4-BE49-F238E27FC236}">
                <a16:creationId xmlns:a16="http://schemas.microsoft.com/office/drawing/2014/main" id="{86B85C19-CDE9-3DBD-6C2E-AB595B86CBB5}"/>
              </a:ext>
            </a:extLst>
          </p:cNvPr>
          <p:cNvSpPr>
            <a:spLocks noGrp="1"/>
          </p:cNvSpPr>
          <p:nvPr>
            <p:ph type="title"/>
          </p:nvPr>
        </p:nvSpPr>
        <p:spPr>
          <a:xfrm>
            <a:off x="269926" y="368596"/>
            <a:ext cx="2788673" cy="3117554"/>
          </a:xfrm>
        </p:spPr>
        <p:txBody>
          <a:bodyPr/>
          <a:lstStyle/>
          <a:p>
            <a:r>
              <a:rPr lang="de-DE" dirty="0"/>
              <a:t>4. Innovation im Praktikum - Ideen</a:t>
            </a:r>
          </a:p>
        </p:txBody>
      </p:sp>
      <p:pic>
        <p:nvPicPr>
          <p:cNvPr id="3" name="Grafik 2" descr="Ein Bild, das Text, Handschrift, Brief, Kunst enthält.&#10;&#10;Automatisch generierte Beschreibung">
            <a:extLst>
              <a:ext uri="{FF2B5EF4-FFF2-40B4-BE49-F238E27FC236}">
                <a16:creationId xmlns:a16="http://schemas.microsoft.com/office/drawing/2014/main" id="{885B5DDC-2B86-9C5D-9FF5-419014FFDFE6}"/>
              </a:ext>
            </a:extLst>
          </p:cNvPr>
          <p:cNvPicPr>
            <a:picLocks noChangeAspect="1"/>
          </p:cNvPicPr>
          <p:nvPr/>
        </p:nvPicPr>
        <p:blipFill>
          <a:blip r:embed="rId2"/>
          <a:stretch>
            <a:fillRect/>
          </a:stretch>
        </p:blipFill>
        <p:spPr>
          <a:xfrm>
            <a:off x="3584108" y="0"/>
            <a:ext cx="3337789" cy="6817380"/>
          </a:xfrm>
          <a:prstGeom prst="rect">
            <a:avLst/>
          </a:prstGeom>
        </p:spPr>
      </p:pic>
      <p:pic>
        <p:nvPicPr>
          <p:cNvPr id="8" name="Grafik 7" descr="Ein Bild, das Text, Handschrift, Brief enthält.&#10;&#10;Automatisch generierte Beschreibung">
            <a:extLst>
              <a:ext uri="{FF2B5EF4-FFF2-40B4-BE49-F238E27FC236}">
                <a16:creationId xmlns:a16="http://schemas.microsoft.com/office/drawing/2014/main" id="{660FE7F4-E46A-2840-66C7-D523953B2D70}"/>
              </a:ext>
            </a:extLst>
          </p:cNvPr>
          <p:cNvPicPr>
            <a:picLocks noChangeAspect="1"/>
          </p:cNvPicPr>
          <p:nvPr/>
        </p:nvPicPr>
        <p:blipFill>
          <a:blip r:embed="rId3"/>
          <a:stretch>
            <a:fillRect/>
          </a:stretch>
        </p:blipFill>
        <p:spPr>
          <a:xfrm>
            <a:off x="7589292" y="0"/>
            <a:ext cx="3653667" cy="6837690"/>
          </a:xfrm>
          <a:prstGeom prst="rect">
            <a:avLst/>
          </a:prstGeom>
        </p:spPr>
      </p:pic>
      <p:sp>
        <p:nvSpPr>
          <p:cNvPr id="2" name="Titel 2">
            <a:extLst>
              <a:ext uri="{FF2B5EF4-FFF2-40B4-BE49-F238E27FC236}">
                <a16:creationId xmlns:a16="http://schemas.microsoft.com/office/drawing/2014/main" id="{05B859F9-9A2F-963F-A50A-31825D1A830B}"/>
              </a:ext>
            </a:extLst>
          </p:cNvPr>
          <p:cNvSpPr txBox="1">
            <a:spLocks/>
          </p:cNvSpPr>
          <p:nvPr/>
        </p:nvSpPr>
        <p:spPr>
          <a:xfrm>
            <a:off x="622603" y="2642985"/>
            <a:ext cx="2683933" cy="175656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cap="none" baseline="0">
                <a:solidFill>
                  <a:schemeClr val="accent1"/>
                </a:solidFill>
                <a:latin typeface="Arial" panose="020B0604020202020204" pitchFamily="34" charset="0"/>
                <a:ea typeface="+mj-ea"/>
                <a:cs typeface="Arial" panose="020B0604020202020204" pitchFamily="34" charset="0"/>
              </a:defRPr>
            </a:lvl1pPr>
          </a:lstStyle>
          <a:p>
            <a:r>
              <a:rPr lang="de-DE" sz="2400"/>
              <a:t>Beispiel aus einem anderen Seminar</a:t>
            </a:r>
            <a:br>
              <a:rPr lang="de-DE" sz="2400"/>
            </a:br>
            <a:endParaRPr lang="de-DE" sz="2400" dirty="0"/>
          </a:p>
        </p:txBody>
      </p:sp>
    </p:spTree>
    <p:extLst>
      <p:ext uri="{BB962C8B-B14F-4D97-AF65-F5344CB8AC3E}">
        <p14:creationId xmlns:p14="http://schemas.microsoft.com/office/powerpoint/2010/main" val="1250492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C6769-4744-4DD3-BD29-6745E6A1B00A}"/>
              </a:ext>
            </a:extLst>
          </p:cNvPr>
          <p:cNvSpPr>
            <a:spLocks noGrp="1"/>
          </p:cNvSpPr>
          <p:nvPr>
            <p:ph type="title"/>
          </p:nvPr>
        </p:nvSpPr>
        <p:spPr>
          <a:xfrm>
            <a:off x="695325" y="2846603"/>
            <a:ext cx="10489746" cy="2852737"/>
          </a:xfrm>
        </p:spPr>
        <p:txBody>
          <a:bodyPr/>
          <a:lstStyle/>
          <a:p>
            <a:r>
              <a:rPr lang="de-DE" dirty="0"/>
              <a:t>Innovieren – der eigene Professionalisierungsprozess</a:t>
            </a:r>
          </a:p>
        </p:txBody>
      </p:sp>
      <p:sp>
        <p:nvSpPr>
          <p:cNvPr id="3" name="Textplatzhalter 2">
            <a:extLst>
              <a:ext uri="{FF2B5EF4-FFF2-40B4-BE49-F238E27FC236}">
                <a16:creationId xmlns:a16="http://schemas.microsoft.com/office/drawing/2014/main" id="{F3486DF1-9448-4753-901C-A4402218D692}"/>
              </a:ext>
            </a:extLst>
          </p:cNvPr>
          <p:cNvSpPr>
            <a:spLocks noGrp="1"/>
          </p:cNvSpPr>
          <p:nvPr>
            <p:ph type="body" sz="quarter" idx="13"/>
          </p:nvPr>
        </p:nvSpPr>
        <p:spPr/>
        <p:txBody>
          <a:bodyPr/>
          <a:lstStyle/>
          <a:p>
            <a:r>
              <a:rPr lang="de-DE" dirty="0"/>
              <a:t>05</a:t>
            </a:r>
          </a:p>
        </p:txBody>
      </p:sp>
      <p:sp>
        <p:nvSpPr>
          <p:cNvPr id="4" name="Datumsplatzhalter 3">
            <a:extLst>
              <a:ext uri="{FF2B5EF4-FFF2-40B4-BE49-F238E27FC236}">
                <a16:creationId xmlns:a16="http://schemas.microsoft.com/office/drawing/2014/main" id="{2DA82A76-1735-4EAF-8E26-26FF3551DA5C}"/>
              </a:ext>
            </a:extLst>
          </p:cNvPr>
          <p:cNvSpPr>
            <a:spLocks noGrp="1"/>
          </p:cNvSpPr>
          <p:nvPr>
            <p:ph type="dt" sz="half" idx="14"/>
          </p:nvPr>
        </p:nvSpPr>
        <p:spPr/>
        <p:txBody>
          <a:bodyPr/>
          <a:lstStyle/>
          <a:p>
            <a:fld id="{962E2233-BC02-4692-A2EE-F8906B800895}" type="datetime1">
              <a:rPr lang="de-DE" smtClean="0"/>
              <a:t>08.08.2025</a:t>
            </a:fld>
            <a:endParaRPr lang="de-DE" dirty="0"/>
          </a:p>
        </p:txBody>
      </p:sp>
      <p:sp>
        <p:nvSpPr>
          <p:cNvPr id="5" name="Fußzeilenplatzhalter 4">
            <a:extLst>
              <a:ext uri="{FF2B5EF4-FFF2-40B4-BE49-F238E27FC236}">
                <a16:creationId xmlns:a16="http://schemas.microsoft.com/office/drawing/2014/main" id="{A06090C3-2933-41AB-A5EF-69ECFCC29843}"/>
              </a:ext>
            </a:extLst>
          </p:cNvPr>
          <p:cNvSpPr>
            <a:spLocks noGrp="1"/>
          </p:cNvSpPr>
          <p:nvPr>
            <p:ph type="ftr" sz="quarter" idx="15"/>
          </p:nvPr>
        </p:nvSpPr>
        <p:spPr>
          <a:xfrm>
            <a:off x="4072128" y="6323366"/>
            <a:ext cx="3596668" cy="244830"/>
          </a:xfrm>
          <a:prstGeom prst="rect">
            <a:avLst/>
          </a:prstGeom>
        </p:spPr>
        <p:txBody>
          <a:bodyPr vert="horz" lIns="0" tIns="0" rIns="0" bIns="0" rtlCol="0" anchor="ctr" anchorCtr="0"/>
          <a:lstStyle>
            <a:defPPr>
              <a:defRPr lang="de-DE"/>
            </a:defPPr>
            <a:lvl1pPr marL="0" algn="l" defTabSz="914400" rtl="0" eaLnBrk="1" latinLnBrk="0" hangingPunct="1">
              <a:defRPr sz="1050" b="0" i="0" kern="1200">
                <a:solidFill>
                  <a:schemeClr val="bg1"/>
                </a:solidFill>
                <a:latin typeface="Albert Sans"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latin typeface="Arial" panose="020B0604020202020204" pitchFamily="34" charset="0"/>
                <a:cs typeface="Arial" panose="020B0604020202020204" pitchFamily="34" charset="0"/>
              </a:rPr>
              <a:t>Institut / Lehrstuhl / Dezernat </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2032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0DC92E9-5B40-414B-B9F7-628156CAC3C9}"/>
              </a:ext>
            </a:extLst>
          </p:cNvPr>
          <p:cNvSpPr>
            <a:spLocks noGrp="1"/>
          </p:cNvSpPr>
          <p:nvPr>
            <p:ph sz="half" idx="1"/>
          </p:nvPr>
        </p:nvSpPr>
        <p:spPr>
          <a:xfrm>
            <a:off x="686305" y="1424391"/>
            <a:ext cx="10954833" cy="3045961"/>
          </a:xfrm>
        </p:spPr>
        <p:txBody>
          <a:bodyPr/>
          <a:lstStyle/>
          <a:p>
            <a:pPr marL="342900" indent="-342900">
              <a:buFont typeface="+mj-lt"/>
              <a:buAutoNum type="arabicPeriod"/>
            </a:pPr>
            <a:r>
              <a:rPr lang="de-DE" dirty="0"/>
              <a:t>Check-In</a:t>
            </a:r>
          </a:p>
          <a:p>
            <a:pPr marL="342900" indent="-342900">
              <a:buFont typeface="+mj-lt"/>
              <a:buAutoNum type="arabicPeriod"/>
            </a:pPr>
            <a:r>
              <a:rPr lang="de-DE" dirty="0"/>
              <a:t>Innovieren als Kernkompetenz</a:t>
            </a:r>
          </a:p>
          <a:p>
            <a:pPr marL="342900" indent="-342900">
              <a:buFont typeface="+mj-lt"/>
              <a:buAutoNum type="arabicPeriod"/>
            </a:pPr>
            <a:r>
              <a:rPr lang="de-DE" dirty="0"/>
              <a:t>Innovation und Schulentwicklung</a:t>
            </a:r>
          </a:p>
          <a:p>
            <a:pPr marL="342900" indent="-342900">
              <a:buFont typeface="+mj-lt"/>
              <a:buAutoNum type="arabicPeriod"/>
            </a:pPr>
            <a:r>
              <a:rPr lang="de-DE" dirty="0"/>
              <a:t>Innovation im Praktikum</a:t>
            </a:r>
          </a:p>
          <a:p>
            <a:pPr marL="342900" indent="-342900">
              <a:buFont typeface="+mj-lt"/>
              <a:buAutoNum type="arabicPeriod"/>
            </a:pPr>
            <a:r>
              <a:rPr lang="de-DE" dirty="0"/>
              <a:t>Innovieren – der eigene Professionalisierungsprozess</a:t>
            </a:r>
          </a:p>
          <a:p>
            <a:pPr marL="342900" indent="-342900">
              <a:buFont typeface="+mj-lt"/>
              <a:buAutoNum type="arabicPeriod"/>
            </a:pPr>
            <a:r>
              <a:rPr lang="de-DE" dirty="0"/>
              <a:t>Ausblick und Check-out </a:t>
            </a:r>
          </a:p>
        </p:txBody>
      </p:sp>
      <p:sp>
        <p:nvSpPr>
          <p:cNvPr id="3" name="Titel 2">
            <a:extLst>
              <a:ext uri="{FF2B5EF4-FFF2-40B4-BE49-F238E27FC236}">
                <a16:creationId xmlns:a16="http://schemas.microsoft.com/office/drawing/2014/main" id="{358F03DD-D900-44AC-AE40-1587560E85DE}"/>
              </a:ext>
            </a:extLst>
          </p:cNvPr>
          <p:cNvSpPr>
            <a:spLocks noGrp="1"/>
          </p:cNvSpPr>
          <p:nvPr>
            <p:ph type="title"/>
          </p:nvPr>
        </p:nvSpPr>
        <p:spPr/>
        <p:txBody>
          <a:bodyPr/>
          <a:lstStyle/>
          <a:p>
            <a:r>
              <a:rPr lang="de-DE" dirty="0"/>
              <a:t>Inhalt dieser Sitzung</a:t>
            </a:r>
          </a:p>
        </p:txBody>
      </p:sp>
      <p:sp>
        <p:nvSpPr>
          <p:cNvPr id="4" name="Datumsplatzhalter 3">
            <a:extLst>
              <a:ext uri="{FF2B5EF4-FFF2-40B4-BE49-F238E27FC236}">
                <a16:creationId xmlns:a16="http://schemas.microsoft.com/office/drawing/2014/main" id="{31902BB6-B8EB-442F-A0A9-5843F5310127}"/>
              </a:ext>
            </a:extLst>
          </p:cNvPr>
          <p:cNvSpPr>
            <a:spLocks noGrp="1"/>
          </p:cNvSpPr>
          <p:nvPr>
            <p:ph type="dt" sz="half" idx="10"/>
          </p:nvPr>
        </p:nvSpPr>
        <p:spPr/>
        <p:txBody>
          <a:bodyPr/>
          <a:lstStyle/>
          <a:p>
            <a:fld id="{85D87A2C-633B-4F9B-B395-7A4263E5FC92}" type="datetime1">
              <a:rPr lang="de-DE" smtClean="0"/>
              <a:pPr/>
              <a:t>08.08.2025</a:t>
            </a:fld>
            <a:endParaRPr lang="de-DE" dirty="0"/>
          </a:p>
        </p:txBody>
      </p:sp>
    </p:spTree>
    <p:extLst>
      <p:ext uri="{BB962C8B-B14F-4D97-AF65-F5344CB8AC3E}">
        <p14:creationId xmlns:p14="http://schemas.microsoft.com/office/powerpoint/2010/main" val="1495044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a:xfrm>
            <a:off x="660620" y="510111"/>
            <a:ext cx="10954833" cy="686387"/>
          </a:xfrm>
        </p:spPr>
        <p:txBody>
          <a:bodyPr/>
          <a:lstStyle/>
          <a:p>
            <a:pPr>
              <a:defRPr/>
            </a:pPr>
            <a:r>
              <a:rPr lang="de-DE" dirty="0"/>
              <a:t>4. Innovieren – mein Professionalisierungsprozess</a:t>
            </a:r>
            <a:br>
              <a:rPr lang="de-DE" dirty="0"/>
            </a:br>
            <a:endParaRPr dirty="0"/>
          </a:p>
        </p:txBody>
      </p:sp>
      <p:sp>
        <p:nvSpPr>
          <p:cNvPr id="4" name="Datumsplatzhalter 3"/>
          <p:cNvSpPr>
            <a:spLocks noGrp="1"/>
          </p:cNvSpPr>
          <p:nvPr>
            <p:ph type="dt" sz="half" idx="10"/>
          </p:nvPr>
        </p:nvSpPr>
        <p:spPr bwMode="auto"/>
        <p:txBody>
          <a:bodyPr/>
          <a:lstStyle/>
          <a:p>
            <a:pPr>
              <a:defRPr/>
            </a:pPr>
            <a:fld id="{85D87A2C-633B-4F9B-B395-7A4263E5FC92}" type="datetime1">
              <a:rPr lang="de-DE"/>
              <a:t>08.08.2025</a:t>
            </a:fld>
            <a:endParaRPr lang="de-DE"/>
          </a:p>
        </p:txBody>
      </p:sp>
      <p:sp>
        <p:nvSpPr>
          <p:cNvPr id="5" name="Textfeld 4">
            <a:extLst>
              <a:ext uri="{FF2B5EF4-FFF2-40B4-BE49-F238E27FC236}">
                <a16:creationId xmlns:a16="http://schemas.microsoft.com/office/drawing/2014/main" id="{E5E1B69E-79BC-4843-F7F9-D93FB50C6FF4}"/>
              </a:ext>
            </a:extLst>
          </p:cNvPr>
          <p:cNvSpPr txBox="1"/>
          <p:nvPr/>
        </p:nvSpPr>
        <p:spPr>
          <a:xfrm>
            <a:off x="1683599" y="1196498"/>
            <a:ext cx="8445730" cy="5078313"/>
          </a:xfrm>
          <a:prstGeom prst="rect">
            <a:avLst/>
          </a:prstGeom>
          <a:noFill/>
        </p:spPr>
        <p:txBody>
          <a:bodyPr wrap="square" rtlCol="0">
            <a:spAutoFit/>
          </a:bodyPr>
          <a:lstStyle/>
          <a:p>
            <a:r>
              <a:rPr lang="de-DE" b="1" dirty="0">
                <a:latin typeface="Arial" panose="020B0604020202020204" pitchFamily="34" charset="0"/>
                <a:ea typeface="Open Sans" panose="020B0606030504020204" pitchFamily="34" charset="0"/>
                <a:cs typeface="Arial" panose="020B0604020202020204" pitchFamily="34" charset="0"/>
              </a:rPr>
              <a:t>Innovation und Spezialisierung:</a:t>
            </a:r>
          </a:p>
          <a:p>
            <a:pPr marL="285750" indent="-285750">
              <a:buFont typeface="Arial" panose="020B0604020202020204" pitchFamily="34" charset="0"/>
              <a:buChar char="•"/>
            </a:pPr>
            <a:r>
              <a:rPr lang="de-DE" dirty="0">
                <a:latin typeface="Arial" panose="020B0604020202020204" pitchFamily="34" charset="0"/>
                <a:ea typeface="Open Sans" panose="020B0606030504020204" pitchFamily="34" charset="0"/>
                <a:cs typeface="Arial" panose="020B0604020202020204" pitchFamily="34" charset="0"/>
              </a:rPr>
              <a:t>Ausbildungsbeauftragter*r und/oder Praktikumsmentor*in</a:t>
            </a:r>
          </a:p>
          <a:p>
            <a:pPr marL="285750" indent="-285750">
              <a:buFont typeface="Arial" panose="020B0604020202020204" pitchFamily="34" charset="0"/>
              <a:buChar char="•"/>
            </a:pPr>
            <a:r>
              <a:rPr lang="de-DE" dirty="0">
                <a:latin typeface="Arial" panose="020B0604020202020204" pitchFamily="34" charset="0"/>
                <a:ea typeface="Open Sans" panose="020B0606030504020204" pitchFamily="34" charset="0"/>
                <a:cs typeface="Arial" panose="020B0604020202020204" pitchFamily="34" charset="0"/>
              </a:rPr>
              <a:t>Gesundheitsprävention </a:t>
            </a:r>
          </a:p>
          <a:p>
            <a:pPr marL="285750" indent="-285750">
              <a:buFont typeface="Arial" panose="020B0604020202020204" pitchFamily="34" charset="0"/>
              <a:buChar char="•"/>
            </a:pPr>
            <a:r>
              <a:rPr lang="de-DE" dirty="0">
                <a:latin typeface="Arial" panose="020B0604020202020204" pitchFamily="34" charset="0"/>
                <a:ea typeface="Open Sans" panose="020B0606030504020204" pitchFamily="34" charset="0"/>
                <a:cs typeface="Arial" panose="020B0604020202020204" pitchFamily="34" charset="0"/>
              </a:rPr>
              <a:t>Anti-Diskriminierung</a:t>
            </a:r>
          </a:p>
          <a:p>
            <a:pPr marL="285750" indent="-285750">
              <a:buFont typeface="Arial" panose="020B0604020202020204" pitchFamily="34" charset="0"/>
              <a:buChar char="•"/>
            </a:pPr>
            <a:r>
              <a:rPr lang="de-DE" dirty="0">
                <a:latin typeface="Arial" panose="020B0604020202020204" pitchFamily="34" charset="0"/>
                <a:ea typeface="Open Sans" panose="020B0606030504020204" pitchFamily="34" charset="0"/>
                <a:cs typeface="Arial" panose="020B0604020202020204" pitchFamily="34" charset="0"/>
              </a:rPr>
              <a:t>Lesekompetenzförderung</a:t>
            </a:r>
          </a:p>
          <a:p>
            <a:pPr marL="285750" indent="-285750">
              <a:buFont typeface="Arial" panose="020B0604020202020204" pitchFamily="34" charset="0"/>
              <a:buChar char="•"/>
            </a:pPr>
            <a:r>
              <a:rPr lang="de-DE" dirty="0">
                <a:latin typeface="Arial" panose="020B0604020202020204" pitchFamily="34" charset="0"/>
                <a:ea typeface="Open Sans" panose="020B0606030504020204" pitchFamily="34" charset="0"/>
                <a:cs typeface="Arial" panose="020B0604020202020204" pitchFamily="34" charset="0"/>
              </a:rPr>
              <a:t>Sprachsensibler Unterricht (</a:t>
            </a:r>
            <a:r>
              <a:rPr lang="de-DE" dirty="0" err="1">
                <a:latin typeface="Arial" panose="020B0604020202020204" pitchFamily="34" charset="0"/>
                <a:ea typeface="Open Sans" panose="020B0606030504020204" pitchFamily="34" charset="0"/>
                <a:cs typeface="Arial" panose="020B0604020202020204" pitchFamily="34" charset="0"/>
              </a:rPr>
              <a:t>DemeK</a:t>
            </a:r>
            <a:r>
              <a:rPr lang="de-DE" dirty="0">
                <a:latin typeface="Arial" panose="020B0604020202020204" pitchFamily="34" charset="0"/>
                <a:ea typeface="Open Sans" panose="020B0606030504020204" pitchFamily="34" charset="0"/>
                <a:cs typeface="Arial" panose="020B0604020202020204" pitchFamily="34" charset="0"/>
              </a:rPr>
              <a:t>: </a:t>
            </a:r>
            <a:r>
              <a:rPr lang="de-DE" u="sng" dirty="0">
                <a:latin typeface="Arial" panose="020B0604020202020204" pitchFamily="34" charset="0"/>
                <a:ea typeface="Open Sans" panose="020B0606030504020204" pitchFamily="34" charset="0"/>
                <a:cs typeface="Arial" panose="020B0604020202020204" pitchFamily="34" charset="0"/>
              </a:rPr>
              <a:t>De</a:t>
            </a:r>
            <a:r>
              <a:rPr lang="de-DE" dirty="0">
                <a:latin typeface="Arial" panose="020B0604020202020204" pitchFamily="34" charset="0"/>
                <a:ea typeface="Open Sans" panose="020B0606030504020204" pitchFamily="34" charset="0"/>
                <a:cs typeface="Arial" panose="020B0604020202020204" pitchFamily="34" charset="0"/>
              </a:rPr>
              <a:t>utsch in </a:t>
            </a:r>
            <a:r>
              <a:rPr lang="de-DE" u="sng" dirty="0">
                <a:latin typeface="Arial" panose="020B0604020202020204" pitchFamily="34" charset="0"/>
                <a:ea typeface="Open Sans" panose="020B0606030504020204" pitchFamily="34" charset="0"/>
                <a:cs typeface="Arial" panose="020B0604020202020204" pitchFamily="34" charset="0"/>
              </a:rPr>
              <a:t>me</a:t>
            </a:r>
            <a:r>
              <a:rPr lang="de-DE" dirty="0">
                <a:latin typeface="Arial" panose="020B0604020202020204" pitchFamily="34" charset="0"/>
                <a:ea typeface="Open Sans" panose="020B0606030504020204" pitchFamily="34" charset="0"/>
                <a:cs typeface="Arial" panose="020B0604020202020204" pitchFamily="34" charset="0"/>
              </a:rPr>
              <a:t>hrsprachigen </a:t>
            </a:r>
            <a:r>
              <a:rPr lang="de-DE" u="sng" dirty="0">
                <a:latin typeface="Arial" panose="020B0604020202020204" pitchFamily="34" charset="0"/>
                <a:ea typeface="Open Sans" panose="020B0606030504020204" pitchFamily="34" charset="0"/>
                <a:cs typeface="Arial" panose="020B0604020202020204" pitchFamily="34" charset="0"/>
              </a:rPr>
              <a:t>K</a:t>
            </a:r>
            <a:r>
              <a:rPr lang="de-DE" dirty="0">
                <a:latin typeface="Arial" panose="020B0604020202020204" pitchFamily="34" charset="0"/>
                <a:ea typeface="Open Sans" panose="020B0606030504020204" pitchFamily="34" charset="0"/>
                <a:cs typeface="Arial" panose="020B0604020202020204" pitchFamily="34" charset="0"/>
              </a:rPr>
              <a:t>lassen) </a:t>
            </a:r>
          </a:p>
          <a:p>
            <a:pPr marL="285750" indent="-285750">
              <a:buFont typeface="Arial" panose="020B0604020202020204" pitchFamily="34" charset="0"/>
              <a:buChar char="•"/>
            </a:pPr>
            <a:r>
              <a:rPr lang="de-DE" dirty="0">
                <a:latin typeface="Arial" panose="020B0604020202020204" pitchFamily="34" charset="0"/>
                <a:ea typeface="Open Sans" panose="020B0606030504020204" pitchFamily="34" charset="0"/>
                <a:cs typeface="Arial" panose="020B0604020202020204" pitchFamily="34" charset="0"/>
              </a:rPr>
              <a:t>Beratungslehrer*in</a:t>
            </a:r>
          </a:p>
          <a:p>
            <a:pPr marL="285750" indent="-285750">
              <a:buFont typeface="Arial" panose="020B0604020202020204" pitchFamily="34" charset="0"/>
              <a:buChar char="•"/>
            </a:pPr>
            <a:r>
              <a:rPr lang="de-DE" dirty="0">
                <a:latin typeface="Arial" panose="020B0604020202020204" pitchFamily="34" charset="0"/>
                <a:ea typeface="Open Sans" panose="020B0606030504020204" pitchFamily="34" charset="0"/>
                <a:cs typeface="Arial" panose="020B0604020202020204" pitchFamily="34" charset="0"/>
              </a:rPr>
              <a:t>IT / Digitalisierung</a:t>
            </a:r>
          </a:p>
          <a:p>
            <a:pPr marL="285750" indent="-285750">
              <a:buFont typeface="Arial" panose="020B0604020202020204" pitchFamily="34" charset="0"/>
              <a:buChar char="•"/>
            </a:pPr>
            <a:r>
              <a:rPr lang="de-DE" dirty="0">
                <a:latin typeface="Arial" panose="020B0604020202020204" pitchFamily="34" charset="0"/>
                <a:ea typeface="Open Sans" panose="020B0606030504020204" pitchFamily="34" charset="0"/>
                <a:cs typeface="Arial" panose="020B0604020202020204" pitchFamily="34" charset="0"/>
              </a:rPr>
              <a:t>Schulentwicklungsgruppe</a:t>
            </a:r>
          </a:p>
          <a:p>
            <a:pPr marL="285750" indent="-285750">
              <a:buFont typeface="Arial" panose="020B0604020202020204" pitchFamily="34" charset="0"/>
              <a:buChar char="•"/>
            </a:pPr>
            <a:r>
              <a:rPr lang="de-DE" dirty="0">
                <a:latin typeface="Arial" panose="020B0604020202020204" pitchFamily="34" charset="0"/>
                <a:ea typeface="Open Sans" panose="020B0606030504020204" pitchFamily="34" charset="0"/>
                <a:cs typeface="Arial" panose="020B0604020202020204" pitchFamily="34" charset="0"/>
              </a:rPr>
              <a:t>Stufenkoordination</a:t>
            </a:r>
          </a:p>
          <a:p>
            <a:pPr marL="285750" indent="-285750">
              <a:buFont typeface="Arial" panose="020B0604020202020204" pitchFamily="34" charset="0"/>
              <a:buChar char="•"/>
            </a:pPr>
            <a:r>
              <a:rPr lang="de-DE" dirty="0">
                <a:latin typeface="Arial" panose="020B0604020202020204" pitchFamily="34" charset="0"/>
                <a:ea typeface="Open Sans" panose="020B0606030504020204" pitchFamily="34" charset="0"/>
                <a:cs typeface="Arial" panose="020B0604020202020204" pitchFamily="34" charset="0"/>
              </a:rPr>
              <a:t>Außerschulische Kooperationen</a:t>
            </a:r>
          </a:p>
          <a:p>
            <a:pPr marL="285750" indent="-285750">
              <a:buFont typeface="Arial" panose="020B0604020202020204" pitchFamily="34" charset="0"/>
              <a:buChar char="•"/>
            </a:pPr>
            <a:r>
              <a:rPr lang="de-DE" dirty="0">
                <a:latin typeface="Arial" panose="020B0604020202020204" pitchFamily="34" charset="0"/>
                <a:ea typeface="Open Sans" panose="020B0606030504020204" pitchFamily="34" charset="0"/>
                <a:cs typeface="Arial" panose="020B0604020202020204" pitchFamily="34" charset="0"/>
              </a:rPr>
              <a:t>Studien- und Berufsorientierung</a:t>
            </a:r>
          </a:p>
          <a:p>
            <a:pPr marL="285750" indent="-285750">
              <a:buFont typeface="Arial" panose="020B0604020202020204" pitchFamily="34" charset="0"/>
              <a:buChar char="•"/>
            </a:pPr>
            <a:r>
              <a:rPr lang="de-DE" dirty="0">
                <a:latin typeface="Arial" panose="020B0604020202020204" pitchFamily="34" charset="0"/>
                <a:ea typeface="Open Sans" panose="020B0606030504020204" pitchFamily="34" charset="0"/>
                <a:cs typeface="Arial" panose="020B0604020202020204" pitchFamily="34" charset="0"/>
              </a:rPr>
              <a:t>Medienkompetenzförderung</a:t>
            </a:r>
          </a:p>
          <a:p>
            <a:pPr marL="285750" indent="-285750">
              <a:buFont typeface="Arial" panose="020B0604020202020204" pitchFamily="34" charset="0"/>
              <a:buChar char="•"/>
            </a:pPr>
            <a:r>
              <a:rPr lang="de-DE" dirty="0">
                <a:latin typeface="Arial" panose="020B0604020202020204" pitchFamily="34" charset="0"/>
                <a:ea typeface="Open Sans" panose="020B0606030504020204" pitchFamily="34" charset="0"/>
                <a:cs typeface="Arial" panose="020B0604020202020204" pitchFamily="34" charset="0"/>
              </a:rPr>
              <a:t>Theaterpädagogik</a:t>
            </a:r>
          </a:p>
          <a:p>
            <a:pPr marL="285750" indent="-285750">
              <a:buFont typeface="Arial" panose="020B0604020202020204" pitchFamily="34" charset="0"/>
              <a:buChar char="•"/>
            </a:pPr>
            <a:r>
              <a:rPr lang="de-DE" dirty="0">
                <a:latin typeface="Arial" panose="020B0604020202020204" pitchFamily="34" charset="0"/>
                <a:ea typeface="Open Sans" panose="020B0606030504020204" pitchFamily="34" charset="0"/>
                <a:cs typeface="Arial" panose="020B0604020202020204" pitchFamily="34" charset="0"/>
              </a:rPr>
              <a:t>Sporthelfer*innen</a:t>
            </a:r>
          </a:p>
          <a:p>
            <a:pPr marL="285750" indent="-285750">
              <a:buFont typeface="Arial" panose="020B0604020202020204" pitchFamily="34" charset="0"/>
              <a:buChar char="•"/>
            </a:pPr>
            <a:r>
              <a:rPr lang="de-DE" dirty="0">
                <a:latin typeface="Arial" panose="020B0604020202020204" pitchFamily="34" charset="0"/>
                <a:ea typeface="Open Sans" panose="020B0606030504020204" pitchFamily="34" charset="0"/>
                <a:cs typeface="Arial" panose="020B0604020202020204" pitchFamily="34" charset="0"/>
              </a:rPr>
              <a:t>DFB-Junior-Coach</a:t>
            </a:r>
          </a:p>
          <a:p>
            <a:pPr marL="285750" indent="-285750">
              <a:buFont typeface="Arial" panose="020B0604020202020204" pitchFamily="34" charset="0"/>
              <a:buChar char="•"/>
            </a:pPr>
            <a:r>
              <a:rPr lang="de-DE" dirty="0">
                <a:latin typeface="Arial" panose="020B0604020202020204" pitchFamily="34" charset="0"/>
                <a:ea typeface="Open Sans" panose="020B0606030504020204" pitchFamily="34" charset="0"/>
                <a:cs typeface="Arial" panose="020B0604020202020204" pitchFamily="34" charset="0"/>
              </a:rPr>
              <a:t>Schwimmlager</a:t>
            </a:r>
          </a:p>
          <a:p>
            <a:pPr marL="285750" indent="-285750">
              <a:buFont typeface="Arial" panose="020B0604020202020204" pitchFamily="34" charset="0"/>
              <a:buChar char="•"/>
            </a:pPr>
            <a:r>
              <a:rPr lang="de-DE" dirty="0">
                <a:latin typeface="Arial" panose="020B0604020202020204" pitchFamily="34" charset="0"/>
                <a:ea typeface="Open Sans" panose="020B0606030504020204" pitchFamily="34" charset="0"/>
                <a:cs typeface="Arial" panose="020B0604020202020204" pitchFamily="34" charset="0"/>
              </a:rPr>
              <a:t>…</a:t>
            </a:r>
          </a:p>
        </p:txBody>
      </p:sp>
      <p:sp>
        <p:nvSpPr>
          <p:cNvPr id="7" name="Scrollen: horizontal 6">
            <a:extLst>
              <a:ext uri="{FF2B5EF4-FFF2-40B4-BE49-F238E27FC236}">
                <a16:creationId xmlns:a16="http://schemas.microsoft.com/office/drawing/2014/main" id="{9DEADE1D-589E-ABB8-BD99-F68577A8A430}"/>
              </a:ext>
            </a:extLst>
          </p:cNvPr>
          <p:cNvSpPr/>
          <p:nvPr/>
        </p:nvSpPr>
        <p:spPr>
          <a:xfrm rot="267338">
            <a:off x="5938678" y="3772109"/>
            <a:ext cx="5242991" cy="1033272"/>
          </a:xfrm>
          <a:prstGeom prst="horizontalScroll">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anose="020B0604020202020204" pitchFamily="34" charset="0"/>
                <a:cs typeface="Arial" panose="020B0604020202020204" pitchFamily="34" charset="0"/>
              </a:rPr>
              <a:t>Innovation und Schulentwicklung – gibt es Überschneidungen?</a:t>
            </a:r>
          </a:p>
        </p:txBody>
      </p:sp>
    </p:spTree>
    <p:extLst>
      <p:ext uri="{BB962C8B-B14F-4D97-AF65-F5344CB8AC3E}">
        <p14:creationId xmlns:p14="http://schemas.microsoft.com/office/powerpoint/2010/main" val="101503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C6769-4744-4DD3-BD29-6745E6A1B00A}"/>
              </a:ext>
            </a:extLst>
          </p:cNvPr>
          <p:cNvSpPr>
            <a:spLocks noGrp="1"/>
          </p:cNvSpPr>
          <p:nvPr>
            <p:ph type="title"/>
          </p:nvPr>
        </p:nvSpPr>
        <p:spPr>
          <a:xfrm>
            <a:off x="695325" y="2846603"/>
            <a:ext cx="8690413" cy="2852737"/>
          </a:xfrm>
        </p:spPr>
        <p:txBody>
          <a:bodyPr/>
          <a:lstStyle/>
          <a:p>
            <a:r>
              <a:rPr lang="de-DE" dirty="0"/>
              <a:t>Ausblick und Check-out</a:t>
            </a:r>
          </a:p>
        </p:txBody>
      </p:sp>
      <p:sp>
        <p:nvSpPr>
          <p:cNvPr id="3" name="Textplatzhalter 2">
            <a:extLst>
              <a:ext uri="{FF2B5EF4-FFF2-40B4-BE49-F238E27FC236}">
                <a16:creationId xmlns:a16="http://schemas.microsoft.com/office/drawing/2014/main" id="{F3486DF1-9448-4753-901C-A4402218D692}"/>
              </a:ext>
            </a:extLst>
          </p:cNvPr>
          <p:cNvSpPr>
            <a:spLocks noGrp="1"/>
          </p:cNvSpPr>
          <p:nvPr>
            <p:ph type="body" sz="quarter" idx="13"/>
          </p:nvPr>
        </p:nvSpPr>
        <p:spPr/>
        <p:txBody>
          <a:bodyPr/>
          <a:lstStyle/>
          <a:p>
            <a:r>
              <a:rPr lang="de-DE" dirty="0"/>
              <a:t>05</a:t>
            </a:r>
          </a:p>
        </p:txBody>
      </p:sp>
      <p:sp>
        <p:nvSpPr>
          <p:cNvPr id="4" name="Datumsplatzhalter 3">
            <a:extLst>
              <a:ext uri="{FF2B5EF4-FFF2-40B4-BE49-F238E27FC236}">
                <a16:creationId xmlns:a16="http://schemas.microsoft.com/office/drawing/2014/main" id="{2DA82A76-1735-4EAF-8E26-26FF3551DA5C}"/>
              </a:ext>
            </a:extLst>
          </p:cNvPr>
          <p:cNvSpPr>
            <a:spLocks noGrp="1"/>
          </p:cNvSpPr>
          <p:nvPr>
            <p:ph type="dt" sz="half" idx="14"/>
          </p:nvPr>
        </p:nvSpPr>
        <p:spPr/>
        <p:txBody>
          <a:bodyPr/>
          <a:lstStyle/>
          <a:p>
            <a:fld id="{962E2233-BC02-4692-A2EE-F8906B800895}" type="datetime1">
              <a:rPr lang="de-DE" smtClean="0"/>
              <a:t>08.08.2025</a:t>
            </a:fld>
            <a:endParaRPr lang="de-DE" dirty="0"/>
          </a:p>
        </p:txBody>
      </p:sp>
      <p:sp>
        <p:nvSpPr>
          <p:cNvPr id="5" name="Fußzeilenplatzhalter 4">
            <a:extLst>
              <a:ext uri="{FF2B5EF4-FFF2-40B4-BE49-F238E27FC236}">
                <a16:creationId xmlns:a16="http://schemas.microsoft.com/office/drawing/2014/main" id="{A06090C3-2933-41AB-A5EF-69ECFCC29843}"/>
              </a:ext>
            </a:extLst>
          </p:cNvPr>
          <p:cNvSpPr>
            <a:spLocks noGrp="1"/>
          </p:cNvSpPr>
          <p:nvPr>
            <p:ph type="ftr" sz="quarter" idx="15"/>
          </p:nvPr>
        </p:nvSpPr>
        <p:spPr>
          <a:xfrm>
            <a:off x="4072128" y="6323366"/>
            <a:ext cx="3596668" cy="244830"/>
          </a:xfrm>
          <a:prstGeom prst="rect">
            <a:avLst/>
          </a:prstGeom>
        </p:spPr>
        <p:txBody>
          <a:bodyPr vert="horz" lIns="0" tIns="0" rIns="0" bIns="0" rtlCol="0" anchor="ctr" anchorCtr="0"/>
          <a:lstStyle>
            <a:defPPr>
              <a:defRPr lang="de-DE"/>
            </a:defPPr>
            <a:lvl1pPr marL="0" algn="l" defTabSz="914400" rtl="0" eaLnBrk="1" latinLnBrk="0" hangingPunct="1">
              <a:defRPr sz="1050" b="0" i="0" kern="1200">
                <a:solidFill>
                  <a:schemeClr val="bg1"/>
                </a:solidFill>
                <a:latin typeface="Albert Sans"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latin typeface="Arial" panose="020B0604020202020204" pitchFamily="34" charset="0"/>
                <a:cs typeface="Arial" panose="020B0604020202020204" pitchFamily="34" charset="0"/>
              </a:rPr>
              <a:t>Institut / Lehrstuhl / Dezernat </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5044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A06AFCBF-DC7F-43EC-99C7-729A9017DA2A}"/>
              </a:ext>
            </a:extLst>
          </p:cNvPr>
          <p:cNvSpPr>
            <a:spLocks noGrp="1"/>
          </p:cNvSpPr>
          <p:nvPr>
            <p:ph type="dt" sz="half" idx="10"/>
          </p:nvPr>
        </p:nvSpPr>
        <p:spPr/>
        <p:txBody>
          <a:bodyPr/>
          <a:lstStyle/>
          <a:p>
            <a:fld id="{85D87A2C-633B-4F9B-B395-7A4263E5FC92}" type="datetime1">
              <a:rPr lang="de-DE" smtClean="0"/>
              <a:t>08.08.2025</a:t>
            </a:fld>
            <a:endParaRPr lang="de-DE" dirty="0"/>
          </a:p>
        </p:txBody>
      </p:sp>
      <p:sp>
        <p:nvSpPr>
          <p:cNvPr id="5" name="Titel 2">
            <a:extLst>
              <a:ext uri="{FF2B5EF4-FFF2-40B4-BE49-F238E27FC236}">
                <a16:creationId xmlns:a16="http://schemas.microsoft.com/office/drawing/2014/main" id="{3E0B1001-5EFA-4677-A076-BA99F8D13A8C}"/>
              </a:ext>
            </a:extLst>
          </p:cNvPr>
          <p:cNvSpPr>
            <a:spLocks noGrp="1"/>
          </p:cNvSpPr>
          <p:nvPr>
            <p:ph type="title"/>
          </p:nvPr>
        </p:nvSpPr>
        <p:spPr>
          <a:xfrm>
            <a:off x="686305" y="491060"/>
            <a:ext cx="10954833" cy="460662"/>
          </a:xfrm>
        </p:spPr>
        <p:txBody>
          <a:bodyPr/>
          <a:lstStyle/>
          <a:p>
            <a:r>
              <a:rPr lang="de-DE" dirty="0"/>
              <a:t>Impulsreferate der Lernteams</a:t>
            </a:r>
          </a:p>
        </p:txBody>
      </p:sp>
      <p:graphicFrame>
        <p:nvGraphicFramePr>
          <p:cNvPr id="7" name="Tabelle 6">
            <a:extLst>
              <a:ext uri="{FF2B5EF4-FFF2-40B4-BE49-F238E27FC236}">
                <a16:creationId xmlns:a16="http://schemas.microsoft.com/office/drawing/2014/main" id="{B2F09B19-3686-4745-8179-DE5E5693F138}"/>
              </a:ext>
            </a:extLst>
          </p:cNvPr>
          <p:cNvGraphicFramePr>
            <a:graphicFrameLocks noGrp="1"/>
          </p:cNvGraphicFramePr>
          <p:nvPr/>
        </p:nvGraphicFramePr>
        <p:xfrm>
          <a:off x="686305" y="1200062"/>
          <a:ext cx="10480842" cy="4457875"/>
        </p:xfrm>
        <a:graphic>
          <a:graphicData uri="http://schemas.openxmlformats.org/drawingml/2006/table">
            <a:tbl>
              <a:tblPr firstRow="1" bandRow="1">
                <a:tableStyleId>{5C22544A-7EE6-4342-B048-85BDC9FD1C3A}</a:tableStyleId>
              </a:tblPr>
              <a:tblGrid>
                <a:gridCol w="1430149">
                  <a:extLst>
                    <a:ext uri="{9D8B030D-6E8A-4147-A177-3AD203B41FA5}">
                      <a16:colId xmlns:a16="http://schemas.microsoft.com/office/drawing/2014/main" val="941422125"/>
                    </a:ext>
                  </a:extLst>
                </a:gridCol>
                <a:gridCol w="1430694">
                  <a:extLst>
                    <a:ext uri="{9D8B030D-6E8A-4147-A177-3AD203B41FA5}">
                      <a16:colId xmlns:a16="http://schemas.microsoft.com/office/drawing/2014/main" val="2640295342"/>
                    </a:ext>
                  </a:extLst>
                </a:gridCol>
                <a:gridCol w="1561322">
                  <a:extLst>
                    <a:ext uri="{9D8B030D-6E8A-4147-A177-3AD203B41FA5}">
                      <a16:colId xmlns:a16="http://schemas.microsoft.com/office/drawing/2014/main" val="1772020558"/>
                    </a:ext>
                  </a:extLst>
                </a:gridCol>
                <a:gridCol w="1474237">
                  <a:extLst>
                    <a:ext uri="{9D8B030D-6E8A-4147-A177-3AD203B41FA5}">
                      <a16:colId xmlns:a16="http://schemas.microsoft.com/office/drawing/2014/main" val="2763493707"/>
                    </a:ext>
                  </a:extLst>
                </a:gridCol>
                <a:gridCol w="1474237">
                  <a:extLst>
                    <a:ext uri="{9D8B030D-6E8A-4147-A177-3AD203B41FA5}">
                      <a16:colId xmlns:a16="http://schemas.microsoft.com/office/drawing/2014/main" val="4240598448"/>
                    </a:ext>
                  </a:extLst>
                </a:gridCol>
                <a:gridCol w="1555102">
                  <a:extLst>
                    <a:ext uri="{9D8B030D-6E8A-4147-A177-3AD203B41FA5}">
                      <a16:colId xmlns:a16="http://schemas.microsoft.com/office/drawing/2014/main" val="3481864281"/>
                    </a:ext>
                  </a:extLst>
                </a:gridCol>
                <a:gridCol w="1555101">
                  <a:extLst>
                    <a:ext uri="{9D8B030D-6E8A-4147-A177-3AD203B41FA5}">
                      <a16:colId xmlns:a16="http://schemas.microsoft.com/office/drawing/2014/main" val="3200603503"/>
                    </a:ext>
                  </a:extLst>
                </a:gridCol>
              </a:tblGrid>
              <a:tr h="725478">
                <a:tc>
                  <a:txBody>
                    <a:bodyPr/>
                    <a:lstStyle/>
                    <a:p>
                      <a:pPr algn="ctr"/>
                      <a:r>
                        <a:rPr lang="de-DE" sz="1400" dirty="0"/>
                        <a:t>Innovative und alternative Schulkonzepte</a:t>
                      </a:r>
                    </a:p>
                  </a:txBody>
                  <a:tcPr anchor="ctr"/>
                </a:tc>
                <a:tc>
                  <a:txBody>
                    <a:bodyPr/>
                    <a:lstStyle/>
                    <a:p>
                      <a:pPr algn="ctr"/>
                      <a:r>
                        <a:rPr lang="de-DE" sz="1400" dirty="0"/>
                        <a:t>Demokratie-bildung</a:t>
                      </a:r>
                    </a:p>
                  </a:txBody>
                  <a:tcPr anchor="ctr"/>
                </a:tc>
                <a:tc>
                  <a:txBody>
                    <a:bodyPr/>
                    <a:lstStyle/>
                    <a:p>
                      <a:pPr algn="ctr"/>
                      <a:r>
                        <a:rPr lang="de-DE" sz="1400" dirty="0"/>
                        <a:t>Sprachbildung in der Schule</a:t>
                      </a:r>
                    </a:p>
                  </a:txBody>
                  <a:tcPr anchor="ctr"/>
                </a:tc>
                <a:tc>
                  <a:txBody>
                    <a:bodyPr/>
                    <a:lstStyle/>
                    <a:p>
                      <a:pPr algn="ctr"/>
                      <a:r>
                        <a:rPr lang="de-DE" sz="1400" dirty="0"/>
                        <a:t>Gesundheit und Schule</a:t>
                      </a:r>
                    </a:p>
                  </a:txBody>
                  <a:tcPr anchor="ctr"/>
                </a:tc>
                <a:tc>
                  <a:txBody>
                    <a:bodyPr/>
                    <a:lstStyle/>
                    <a:p>
                      <a:pPr algn="ctr"/>
                      <a:r>
                        <a:rPr lang="de-DE" sz="1400" dirty="0"/>
                        <a:t>Bildung für Nachhaltige Entwicklung</a:t>
                      </a:r>
                    </a:p>
                  </a:txBody>
                  <a:tcPr anchor="ctr"/>
                </a:tc>
                <a:tc>
                  <a:txBody>
                    <a:bodyPr/>
                    <a:lstStyle/>
                    <a:p>
                      <a:pPr algn="ctr"/>
                      <a:r>
                        <a:rPr lang="de-DE" sz="1400" dirty="0"/>
                        <a:t>Diversität in der Schule</a:t>
                      </a:r>
                    </a:p>
                  </a:txBody>
                  <a:tcPr anchor="ctr"/>
                </a:tc>
                <a:tc>
                  <a:txBody>
                    <a:bodyPr/>
                    <a:lstStyle/>
                    <a:p>
                      <a:pPr algn="ctr"/>
                      <a:r>
                        <a:rPr lang="de-DE" sz="1400"/>
                        <a:t>Digitalisierung</a:t>
                      </a:r>
                      <a:endParaRPr lang="de-DE" sz="1400" dirty="0"/>
                    </a:p>
                  </a:txBody>
                  <a:tcPr anchor="ctr"/>
                </a:tc>
                <a:extLst>
                  <a:ext uri="{0D108BD9-81ED-4DB2-BD59-A6C34878D82A}">
                    <a16:rowId xmlns:a16="http://schemas.microsoft.com/office/drawing/2014/main" val="3216866749"/>
                  </a:ext>
                </a:extLst>
              </a:tr>
              <a:tr h="745271">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extLst>
                  <a:ext uri="{0D108BD9-81ED-4DB2-BD59-A6C34878D82A}">
                    <a16:rowId xmlns:a16="http://schemas.microsoft.com/office/drawing/2014/main" val="2901142768"/>
                  </a:ext>
                </a:extLst>
              </a:tr>
              <a:tr h="745271">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extLst>
                  <a:ext uri="{0D108BD9-81ED-4DB2-BD59-A6C34878D82A}">
                    <a16:rowId xmlns:a16="http://schemas.microsoft.com/office/drawing/2014/main" val="116329401"/>
                  </a:ext>
                </a:extLst>
              </a:tr>
              <a:tr h="745271">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extLst>
                  <a:ext uri="{0D108BD9-81ED-4DB2-BD59-A6C34878D82A}">
                    <a16:rowId xmlns:a16="http://schemas.microsoft.com/office/drawing/2014/main" val="2093020428"/>
                  </a:ext>
                </a:extLst>
              </a:tr>
              <a:tr h="745271">
                <a:tc>
                  <a:txBody>
                    <a:bodyPr/>
                    <a:lstStyle/>
                    <a:p>
                      <a:pPr algn="ctr"/>
                      <a:endParaRPr lang="de-DE" sz="1400" dirty="0"/>
                    </a:p>
                  </a:txBody>
                  <a:tcPr/>
                </a:tc>
                <a:tc>
                  <a:txBody>
                    <a:bodyPr/>
                    <a:lstStyle/>
                    <a:p>
                      <a:pPr algn="ctr"/>
                      <a:endParaRPr lang="de-DE" sz="1400" dirty="0"/>
                    </a:p>
                  </a:txBody>
                  <a:tcPr/>
                </a:tc>
                <a:tc>
                  <a:txBody>
                    <a:bodyPr/>
                    <a:lstStyle/>
                    <a:p>
                      <a:pPr algn="ctr"/>
                      <a:endParaRPr lang="de-DE" sz="1400"/>
                    </a:p>
                  </a:txBody>
                  <a:tcPr/>
                </a:tc>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extLst>
                  <a:ext uri="{0D108BD9-81ED-4DB2-BD59-A6C34878D82A}">
                    <a16:rowId xmlns:a16="http://schemas.microsoft.com/office/drawing/2014/main" val="2418319876"/>
                  </a:ext>
                </a:extLst>
              </a:tr>
              <a:tr h="745271">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tc>
                  <a:txBody>
                    <a:bodyPr/>
                    <a:lstStyle/>
                    <a:p>
                      <a:pPr algn="ctr"/>
                      <a:endParaRPr lang="de-DE" sz="1400"/>
                    </a:p>
                  </a:txBody>
                  <a:tcPr/>
                </a:tc>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extLst>
                  <a:ext uri="{0D108BD9-81ED-4DB2-BD59-A6C34878D82A}">
                    <a16:rowId xmlns:a16="http://schemas.microsoft.com/office/drawing/2014/main" val="2072501127"/>
                  </a:ext>
                </a:extLst>
              </a:tr>
            </a:tbl>
          </a:graphicData>
        </a:graphic>
      </p:graphicFrame>
    </p:spTree>
    <p:extLst>
      <p:ext uri="{BB962C8B-B14F-4D97-AF65-F5344CB8AC3E}">
        <p14:creationId xmlns:p14="http://schemas.microsoft.com/office/powerpoint/2010/main" val="547896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AD995EB8-6D7C-49A8-1F5F-F8DEE9754E1F}"/>
              </a:ext>
            </a:extLst>
          </p:cNvPr>
          <p:cNvSpPr>
            <a:spLocks noGrp="1"/>
          </p:cNvSpPr>
          <p:nvPr>
            <p:ph type="dt" sz="half" idx="10"/>
          </p:nvPr>
        </p:nvSpPr>
        <p:spPr/>
        <p:txBody>
          <a:bodyPr/>
          <a:lstStyle/>
          <a:p>
            <a:fld id="{85D87A2C-633B-4F9B-B395-7A4263E5FC92}" type="datetime1">
              <a:rPr lang="de-DE" smtClean="0"/>
              <a:pPr/>
              <a:t>08.08.2025</a:t>
            </a:fld>
            <a:endParaRPr lang="de-DE" dirty="0"/>
          </a:p>
        </p:txBody>
      </p:sp>
      <p:sp>
        <p:nvSpPr>
          <p:cNvPr id="5" name="Titel 2">
            <a:extLst>
              <a:ext uri="{FF2B5EF4-FFF2-40B4-BE49-F238E27FC236}">
                <a16:creationId xmlns:a16="http://schemas.microsoft.com/office/drawing/2014/main" id="{E894A3B6-0588-C19F-152D-D67A73E0244A}"/>
              </a:ext>
            </a:extLst>
          </p:cNvPr>
          <p:cNvSpPr txBox="1">
            <a:spLocks/>
          </p:cNvSpPr>
          <p:nvPr/>
        </p:nvSpPr>
        <p:spPr>
          <a:xfrm>
            <a:off x="686305" y="491060"/>
            <a:ext cx="10954833" cy="46066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cap="none" baseline="0">
                <a:solidFill>
                  <a:schemeClr val="accent1"/>
                </a:solidFill>
                <a:latin typeface="Arial" panose="020B0604020202020204" pitchFamily="34" charset="0"/>
                <a:ea typeface="+mj-ea"/>
                <a:cs typeface="Arial" panose="020B0604020202020204" pitchFamily="34" charset="0"/>
              </a:defRPr>
            </a:lvl1pPr>
          </a:lstStyle>
          <a:p>
            <a:r>
              <a:rPr lang="de-DE" dirty="0"/>
              <a:t>Lernteams - Impulsreferate</a:t>
            </a:r>
          </a:p>
        </p:txBody>
      </p:sp>
      <p:sp>
        <p:nvSpPr>
          <p:cNvPr id="6" name="Textfeld 5">
            <a:extLst>
              <a:ext uri="{FF2B5EF4-FFF2-40B4-BE49-F238E27FC236}">
                <a16:creationId xmlns:a16="http://schemas.microsoft.com/office/drawing/2014/main" id="{380134C3-FEA7-3A18-2AF0-B2280817B4B0}"/>
              </a:ext>
            </a:extLst>
          </p:cNvPr>
          <p:cNvSpPr txBox="1"/>
          <p:nvPr/>
        </p:nvSpPr>
        <p:spPr>
          <a:xfrm>
            <a:off x="800605" y="1243289"/>
            <a:ext cx="10433451" cy="3693319"/>
          </a:xfrm>
          <a:prstGeom prst="rect">
            <a:avLst/>
          </a:prstGeom>
          <a:noFill/>
        </p:spPr>
        <p:txBody>
          <a:bodyPr wrap="square" rtlCol="0">
            <a:spAutoFit/>
          </a:bodyPr>
          <a:lstStyle/>
          <a:p>
            <a:endParaRPr lang="de-DE" dirty="0">
              <a:latin typeface="Arial" panose="020B0604020202020204" pitchFamily="34" charset="0"/>
              <a:ea typeface="Open Sans" panose="020B0606030504020204" pitchFamily="34" charset="0"/>
              <a:cs typeface="Arial" panose="020B0604020202020204" pitchFamily="34" charset="0"/>
            </a:endParaRPr>
          </a:p>
          <a:p>
            <a:r>
              <a:rPr lang="de-DE" b="1" dirty="0">
                <a:latin typeface="Arial" panose="020B0604020202020204" pitchFamily="34" charset="0"/>
                <a:ea typeface="Open Sans" panose="020B0606030504020204" pitchFamily="34" charset="0"/>
                <a:cs typeface="Arial" panose="020B0604020202020204" pitchFamily="34" charset="0"/>
              </a:rPr>
              <a:t>Aufgabe für die Lernteamsitzung:</a:t>
            </a:r>
          </a:p>
          <a:p>
            <a:r>
              <a:rPr lang="de-DE" dirty="0">
                <a:latin typeface="Arial" panose="020B0604020202020204" pitchFamily="34" charset="0"/>
                <a:ea typeface="Open Sans" panose="020B0606030504020204" pitchFamily="34" charset="0"/>
                <a:cs typeface="Arial" panose="020B0604020202020204" pitchFamily="34" charset="0"/>
              </a:rPr>
              <a:t>Erstellung der Impulsreferate</a:t>
            </a:r>
          </a:p>
          <a:p>
            <a:endParaRPr lang="de-DE" dirty="0">
              <a:latin typeface="Arial" panose="020B0604020202020204" pitchFamily="34" charset="0"/>
              <a:ea typeface="Open Sans" panose="020B0606030504020204" pitchFamily="34" charset="0"/>
              <a:cs typeface="Arial" panose="020B0604020202020204" pitchFamily="34" charset="0"/>
            </a:endParaRPr>
          </a:p>
          <a:p>
            <a:r>
              <a:rPr lang="de-DE" dirty="0">
                <a:latin typeface="Arial" panose="020B0604020202020204" pitchFamily="34" charset="0"/>
                <a:ea typeface="Open Sans" panose="020B0606030504020204" pitchFamily="34" charset="0"/>
                <a:cs typeface="Arial" panose="020B0604020202020204" pitchFamily="34" charset="0"/>
              </a:rPr>
              <a:t>Eckdaten :</a:t>
            </a:r>
          </a:p>
          <a:p>
            <a:pPr marL="285750" indent="-285750">
              <a:buFont typeface="Arial" panose="020B0604020202020204" pitchFamily="34" charset="0"/>
              <a:buChar char="•"/>
            </a:pPr>
            <a:r>
              <a:rPr lang="de-DE" dirty="0">
                <a:latin typeface="Arial" panose="020B0604020202020204" pitchFamily="34" charset="0"/>
                <a:ea typeface="Open Sans" panose="020B0606030504020204" pitchFamily="34" charset="0"/>
                <a:cs typeface="Arial" panose="020B0604020202020204" pitchFamily="34" charset="0"/>
              </a:rPr>
              <a:t>Länge ca. 15 Min.: Input und Diskussionszeit</a:t>
            </a:r>
          </a:p>
          <a:p>
            <a:pPr marL="285750" indent="-285750">
              <a:buFont typeface="Arial" panose="020B0604020202020204" pitchFamily="34" charset="0"/>
              <a:buChar char="•"/>
            </a:pPr>
            <a:r>
              <a:rPr lang="de-DE" dirty="0">
                <a:latin typeface="Arial" panose="020B0604020202020204" pitchFamily="34" charset="0"/>
                <a:ea typeface="Open Sans" panose="020B0606030504020204" pitchFamily="34" charset="0"/>
                <a:cs typeface="Arial" panose="020B0604020202020204" pitchFamily="34" charset="0"/>
              </a:rPr>
              <a:t>Leitidee zur Gestaltung des Impulsreferates: Setzen Sie Ihr Wahlthema in Bezug zu einem der vier KMK-Standards Unterrichten, Erziehen, Beurteilen &amp; Beraten oder Innovieren.</a:t>
            </a:r>
          </a:p>
          <a:p>
            <a:pPr marL="285750" indent="-285750">
              <a:buFont typeface="Arial" panose="020B0604020202020204" pitchFamily="34" charset="0"/>
              <a:buChar char="•"/>
            </a:pPr>
            <a:r>
              <a:rPr lang="de-DE" dirty="0">
                <a:latin typeface="Arial" panose="020B0604020202020204" pitchFamily="34" charset="0"/>
                <a:ea typeface="Open Sans" panose="020B0606030504020204" pitchFamily="34" charset="0"/>
                <a:cs typeface="Arial" panose="020B0604020202020204" pitchFamily="34" charset="0"/>
              </a:rPr>
              <a:t>Welcher Aspekt interessiert Sie besonders - was erleben Sie als kontrovers, ambivalent oder kritisch?</a:t>
            </a:r>
          </a:p>
          <a:p>
            <a:pPr marL="285750" indent="-285750">
              <a:buFont typeface="Arial" panose="020B0604020202020204" pitchFamily="34" charset="0"/>
              <a:buChar char="•"/>
            </a:pPr>
            <a:r>
              <a:rPr lang="de-DE" dirty="0">
                <a:latin typeface="Arial" panose="020B0604020202020204" pitchFamily="34" charset="0"/>
                <a:ea typeface="Open Sans" panose="020B0606030504020204" pitchFamily="34" charset="0"/>
                <a:cs typeface="Arial" panose="020B0604020202020204" pitchFamily="34" charset="0"/>
              </a:rPr>
              <a:t>Schicken Sie das fertige </a:t>
            </a:r>
            <a:r>
              <a:rPr lang="de-DE" b="1" dirty="0">
                <a:latin typeface="Arial" panose="020B0604020202020204" pitchFamily="34" charset="0"/>
                <a:ea typeface="Open Sans" panose="020B0606030504020204" pitchFamily="34" charset="0"/>
                <a:cs typeface="Arial" panose="020B0604020202020204" pitchFamily="34" charset="0"/>
              </a:rPr>
              <a:t>Impulsreferates </a:t>
            </a:r>
            <a:r>
              <a:rPr lang="de-DE" dirty="0">
                <a:latin typeface="Arial" panose="020B0604020202020204" pitchFamily="34" charset="0"/>
                <a:ea typeface="Open Sans" panose="020B0606030504020204" pitchFamily="34" charset="0"/>
                <a:cs typeface="Arial" panose="020B0604020202020204" pitchFamily="34" charset="0"/>
              </a:rPr>
              <a:t>an </a:t>
            </a:r>
            <a:r>
              <a:rPr lang="de-DE" dirty="0">
                <a:solidFill>
                  <a:srgbClr val="FF0000"/>
                </a:solidFill>
                <a:latin typeface="Arial" panose="020B0604020202020204" pitchFamily="34" charset="0"/>
                <a:ea typeface="Open Sans" panose="020B0606030504020204" pitchFamily="34" charset="0"/>
                <a:cs typeface="Arial" panose="020B0604020202020204" pitchFamily="34" charset="0"/>
              </a:rPr>
              <a:t>E-Mail-Adresse</a:t>
            </a:r>
            <a:r>
              <a:rPr lang="de-DE" dirty="0">
                <a:latin typeface="Arial" panose="020B0604020202020204" pitchFamily="34" charset="0"/>
                <a:ea typeface="Open Sans" panose="020B0606030504020204" pitchFamily="34" charset="0"/>
                <a:cs typeface="Arial" panose="020B0604020202020204" pitchFamily="34" charset="0"/>
              </a:rPr>
              <a:t> bis </a:t>
            </a:r>
            <a:r>
              <a:rPr lang="de-DE" b="1" dirty="0">
                <a:latin typeface="Arial" panose="020B0604020202020204" pitchFamily="34" charset="0"/>
                <a:ea typeface="Open Sans" panose="020B0606030504020204" pitchFamily="34" charset="0"/>
                <a:cs typeface="Arial" panose="020B0604020202020204" pitchFamily="34" charset="0"/>
              </a:rPr>
              <a:t>spätestens </a:t>
            </a:r>
          </a:p>
          <a:p>
            <a:r>
              <a:rPr lang="de-DE" b="1" dirty="0">
                <a:latin typeface="Arial" panose="020B0604020202020204" pitchFamily="34" charset="0"/>
                <a:ea typeface="Open Sans" panose="020B0606030504020204" pitchFamily="34" charset="0"/>
                <a:cs typeface="Arial" panose="020B0604020202020204" pitchFamily="34" charset="0"/>
              </a:rPr>
              <a:t>     zum </a:t>
            </a:r>
            <a:r>
              <a:rPr lang="de-DE" b="1" dirty="0">
                <a:solidFill>
                  <a:srgbClr val="FF0000"/>
                </a:solidFill>
                <a:latin typeface="Arial" panose="020B0604020202020204" pitchFamily="34" charset="0"/>
                <a:ea typeface="Open Sans" panose="020B0606030504020204" pitchFamily="34" charset="0"/>
                <a:cs typeface="Arial" panose="020B0604020202020204" pitchFamily="34" charset="0"/>
              </a:rPr>
              <a:t>XX.XX.XX </a:t>
            </a:r>
            <a:r>
              <a:rPr lang="de-DE" dirty="0">
                <a:latin typeface="Arial" panose="020B0604020202020204" pitchFamily="34" charset="0"/>
                <a:ea typeface="Open Sans" panose="020B0606030504020204" pitchFamily="34" charset="0"/>
                <a:cs typeface="Arial" panose="020B0604020202020204" pitchFamily="34" charset="0"/>
              </a:rPr>
              <a:t>(eine Mail pro Lernteam).</a:t>
            </a:r>
          </a:p>
          <a:p>
            <a:endParaRPr lang="de-DE" dirty="0">
              <a:latin typeface="Arial" panose="020B0604020202020204" pitchFamily="34" charset="0"/>
              <a:ea typeface="Open Sans" panose="020B0606030504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4D7A467E-623C-FF81-9F06-90F8A07EC1D8}"/>
              </a:ext>
            </a:extLst>
          </p:cNvPr>
          <p:cNvSpPr txBox="1"/>
          <p:nvPr/>
        </p:nvSpPr>
        <p:spPr>
          <a:xfrm>
            <a:off x="488156" y="5228175"/>
            <a:ext cx="11215688" cy="646331"/>
          </a:xfrm>
          <a:prstGeom prst="rect">
            <a:avLst/>
          </a:prstGeom>
          <a:noFill/>
        </p:spPr>
        <p:txBody>
          <a:bodyPr wrap="square">
            <a:spAutoFit/>
          </a:bodyPr>
          <a:lstStyle/>
          <a:p>
            <a:pPr marL="0" indent="0">
              <a:spcAft>
                <a:spcPts val="600"/>
              </a:spcAft>
              <a:buNone/>
            </a:pPr>
            <a:r>
              <a:rPr lang="de-DE" dirty="0">
                <a:solidFill>
                  <a:srgbClr val="FF0000"/>
                </a:solidFill>
                <a:latin typeface="Arial" panose="020B0604020202020204" pitchFamily="34" charset="0"/>
                <a:cs typeface="Arial" panose="020B0604020202020204" pitchFamily="34" charset="0"/>
              </a:rPr>
              <a:t>Wichtig:</a:t>
            </a:r>
            <a:r>
              <a:rPr lang="de-DE" dirty="0">
                <a:latin typeface="Arial" panose="020B0604020202020204" pitchFamily="34" charset="0"/>
                <a:cs typeface="Arial" panose="020B0604020202020204" pitchFamily="34" charset="0"/>
              </a:rPr>
              <a:t> Die Portfolioaufgaben beziehen sich sowohl auf Inhalte, die das gesamte Seminar betreffen, als auch auf wahlthemenspezifische Inhalte. Letztere finden Sie bei den jeweiligen Wahlthemen. </a:t>
            </a:r>
          </a:p>
        </p:txBody>
      </p:sp>
    </p:spTree>
    <p:extLst>
      <p:ext uri="{BB962C8B-B14F-4D97-AF65-F5344CB8AC3E}">
        <p14:creationId xmlns:p14="http://schemas.microsoft.com/office/powerpoint/2010/main" val="3676319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D89850F-1B00-43E0-896F-60EFDC804786}"/>
              </a:ext>
            </a:extLst>
          </p:cNvPr>
          <p:cNvSpPr>
            <a:spLocks noGrp="1"/>
          </p:cNvSpPr>
          <p:nvPr>
            <p:ph sz="half" idx="1"/>
          </p:nvPr>
        </p:nvSpPr>
        <p:spPr>
          <a:xfrm>
            <a:off x="751620" y="1394289"/>
            <a:ext cx="9723159" cy="4075782"/>
          </a:xfrm>
        </p:spPr>
        <p:txBody>
          <a:bodyPr/>
          <a:lstStyle/>
          <a:p>
            <a:pPr marL="0" indent="0">
              <a:spcAft>
                <a:spcPts val="0"/>
              </a:spcAft>
              <a:buNone/>
            </a:pPr>
            <a:r>
              <a:rPr lang="de-DE" b="1" dirty="0"/>
              <a:t>Nachbereitende Aufgabe: </a:t>
            </a:r>
          </a:p>
          <a:p>
            <a:pPr marL="0" indent="0">
              <a:spcAft>
                <a:spcPts val="0"/>
              </a:spcAft>
              <a:buNone/>
            </a:pPr>
            <a:endParaRPr lang="de-DE" dirty="0"/>
          </a:p>
          <a:p>
            <a:pPr marL="0" indent="0">
              <a:spcAft>
                <a:spcPts val="0"/>
              </a:spcAft>
              <a:buNone/>
            </a:pPr>
            <a:endParaRPr lang="de-DE" dirty="0"/>
          </a:p>
          <a:p>
            <a:pPr marL="0" indent="0">
              <a:spcAft>
                <a:spcPts val="0"/>
              </a:spcAft>
              <a:buNone/>
            </a:pPr>
            <a:r>
              <a:rPr lang="de-DE" dirty="0">
                <a:sym typeface="Wingdings" panose="05000000000000000000" pitchFamily="2" charset="2"/>
              </a:rPr>
              <a:t>                  </a:t>
            </a:r>
            <a:r>
              <a:rPr lang="de-DE" dirty="0"/>
              <a:t>Weiterarbeit am Portfolio, Aufgaben zu den Wahlthemen und der Lernteamarbeit</a:t>
            </a:r>
          </a:p>
          <a:p>
            <a:pPr marL="0" indent="0" algn="ctr">
              <a:spcAft>
                <a:spcPts val="0"/>
              </a:spcAft>
              <a:buNone/>
            </a:pPr>
            <a:endParaRPr lang="de-DE" dirty="0"/>
          </a:p>
          <a:p>
            <a:pPr marL="0" indent="0" algn="ctr">
              <a:spcAft>
                <a:spcPts val="0"/>
              </a:spcAft>
              <a:buNone/>
            </a:pPr>
            <a:endParaRPr lang="de-DE" sz="2000" dirty="0"/>
          </a:p>
          <a:p>
            <a:pPr marL="0" indent="0" algn="ctr">
              <a:spcAft>
                <a:spcPts val="0"/>
              </a:spcAft>
              <a:buNone/>
            </a:pPr>
            <a:r>
              <a:rPr lang="de-DE" sz="2000" dirty="0"/>
              <a:t>Schwerpunkt der nächsten Sitzung</a:t>
            </a:r>
            <a:r>
              <a:rPr lang="de-DE" sz="2000" b="1" dirty="0"/>
              <a:t> am </a:t>
            </a:r>
            <a:r>
              <a:rPr lang="de-DE" sz="2000" b="1" dirty="0">
                <a:solidFill>
                  <a:srgbClr val="FF0000"/>
                </a:solidFill>
              </a:rPr>
              <a:t>XX.XX.XX</a:t>
            </a:r>
            <a:r>
              <a:rPr lang="de-DE" sz="2000" b="1" dirty="0"/>
              <a:t>: </a:t>
            </a:r>
            <a:r>
              <a:rPr lang="de-DE" sz="2000" dirty="0"/>
              <a:t>Impulsreferate der Lernteams</a:t>
            </a:r>
          </a:p>
          <a:p>
            <a:pPr marL="0" indent="0" algn="ctr">
              <a:spcAft>
                <a:spcPts val="0"/>
              </a:spcAft>
              <a:buNone/>
            </a:pPr>
            <a:endParaRPr lang="de-DE" sz="2000" b="1" dirty="0"/>
          </a:p>
          <a:p>
            <a:pPr marL="0" indent="0" algn="ctr">
              <a:spcAft>
                <a:spcPts val="0"/>
              </a:spcAft>
              <a:buNone/>
            </a:pPr>
            <a:endParaRPr lang="de-DE" sz="2000" b="1" dirty="0"/>
          </a:p>
          <a:p>
            <a:pPr marL="0" indent="0">
              <a:spcAft>
                <a:spcPts val="0"/>
              </a:spcAft>
              <a:buNone/>
            </a:pPr>
            <a:r>
              <a:rPr lang="de-DE" sz="2000" b="1" dirty="0"/>
              <a:t>  Falls Sie noch keinen Praktikumsplatz haben, werden Sie aktiv. Sie können das</a:t>
            </a:r>
          </a:p>
          <a:p>
            <a:pPr marL="0" indent="0">
              <a:spcAft>
                <a:spcPts val="0"/>
              </a:spcAft>
              <a:buNone/>
            </a:pPr>
            <a:r>
              <a:rPr lang="de-DE" sz="2000" b="1" dirty="0"/>
              <a:t>  Modul nur mit einem absolvierten Praktikum abschließen!</a:t>
            </a:r>
          </a:p>
          <a:p>
            <a:pPr marL="0" indent="0">
              <a:spcAft>
                <a:spcPts val="0"/>
              </a:spcAft>
              <a:buNone/>
            </a:pPr>
            <a:endParaRPr lang="de-DE" dirty="0"/>
          </a:p>
        </p:txBody>
      </p:sp>
      <p:sp>
        <p:nvSpPr>
          <p:cNvPr id="3" name="Titel 2">
            <a:extLst>
              <a:ext uri="{FF2B5EF4-FFF2-40B4-BE49-F238E27FC236}">
                <a16:creationId xmlns:a16="http://schemas.microsoft.com/office/drawing/2014/main" id="{8C35D588-A3AC-47CB-A542-E0C0839FADBC}"/>
              </a:ext>
            </a:extLst>
          </p:cNvPr>
          <p:cNvSpPr>
            <a:spLocks noGrp="1"/>
          </p:cNvSpPr>
          <p:nvPr>
            <p:ph type="title"/>
          </p:nvPr>
        </p:nvSpPr>
        <p:spPr/>
        <p:txBody>
          <a:bodyPr/>
          <a:lstStyle/>
          <a:p>
            <a:r>
              <a:rPr lang="de-DE" dirty="0"/>
              <a:t>7. Ausblick</a:t>
            </a:r>
          </a:p>
        </p:txBody>
      </p:sp>
      <p:sp>
        <p:nvSpPr>
          <p:cNvPr id="4" name="Datumsplatzhalter 3">
            <a:extLst>
              <a:ext uri="{FF2B5EF4-FFF2-40B4-BE49-F238E27FC236}">
                <a16:creationId xmlns:a16="http://schemas.microsoft.com/office/drawing/2014/main" id="{899CA517-6AC4-498A-AFA9-5D9F9C7EC647}"/>
              </a:ext>
            </a:extLst>
          </p:cNvPr>
          <p:cNvSpPr>
            <a:spLocks noGrp="1"/>
          </p:cNvSpPr>
          <p:nvPr>
            <p:ph type="dt" sz="half" idx="10"/>
          </p:nvPr>
        </p:nvSpPr>
        <p:spPr/>
        <p:txBody>
          <a:bodyPr/>
          <a:lstStyle/>
          <a:p>
            <a:fld id="{85D87A2C-633B-4F9B-B395-7A4263E5FC92}" type="datetime1">
              <a:rPr lang="de-DE" smtClean="0"/>
              <a:pPr/>
              <a:t>08.08.2025</a:t>
            </a:fld>
            <a:endParaRPr lang="de-DE" dirty="0"/>
          </a:p>
        </p:txBody>
      </p:sp>
      <p:pic>
        <p:nvPicPr>
          <p:cNvPr id="5" name="Picture 2">
            <a:extLst>
              <a:ext uri="{FF2B5EF4-FFF2-40B4-BE49-F238E27FC236}">
                <a16:creationId xmlns:a16="http://schemas.microsoft.com/office/drawing/2014/main" id="{F647B73C-E07A-8A3D-C580-781FB80B4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613" y="1812471"/>
            <a:ext cx="1057275" cy="105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429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 5" descr="Seite 4 | Sonne Wolken Bilder - Kostenloser Download auf Freepik">
            <a:extLst>
              <a:ext uri="{FF2B5EF4-FFF2-40B4-BE49-F238E27FC236}">
                <a16:creationId xmlns:a16="http://schemas.microsoft.com/office/drawing/2014/main" id="{07218B8C-92FB-D346-658B-BC6305B1F6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7940" y="1356798"/>
            <a:ext cx="2419405" cy="2017461"/>
          </a:xfrm>
          <a:prstGeom prst="rect">
            <a:avLst/>
          </a:prstGeom>
          <a:noFill/>
          <a:ln>
            <a:noFill/>
          </a:ln>
        </p:spPr>
      </p:pic>
      <p:sp>
        <p:nvSpPr>
          <p:cNvPr id="3" name="Titel 2">
            <a:extLst>
              <a:ext uri="{FF2B5EF4-FFF2-40B4-BE49-F238E27FC236}">
                <a16:creationId xmlns:a16="http://schemas.microsoft.com/office/drawing/2014/main" id="{EA18B208-451B-4619-893D-E206392B6EBF}"/>
              </a:ext>
            </a:extLst>
          </p:cNvPr>
          <p:cNvSpPr>
            <a:spLocks noGrp="1"/>
          </p:cNvSpPr>
          <p:nvPr>
            <p:ph type="title"/>
          </p:nvPr>
        </p:nvSpPr>
        <p:spPr>
          <a:xfrm>
            <a:off x="1467355" y="821668"/>
            <a:ext cx="10954833" cy="595356"/>
          </a:xfrm>
        </p:spPr>
        <p:txBody>
          <a:bodyPr/>
          <a:lstStyle/>
          <a:p>
            <a:r>
              <a:rPr lang="de-DE" dirty="0"/>
              <a:t>Check-Out</a:t>
            </a:r>
          </a:p>
        </p:txBody>
      </p:sp>
      <p:sp>
        <p:nvSpPr>
          <p:cNvPr id="4" name="Datumsplatzhalter 3">
            <a:extLst>
              <a:ext uri="{FF2B5EF4-FFF2-40B4-BE49-F238E27FC236}">
                <a16:creationId xmlns:a16="http://schemas.microsoft.com/office/drawing/2014/main" id="{435D1F93-6343-4CFF-8B41-D82893550A15}"/>
              </a:ext>
            </a:extLst>
          </p:cNvPr>
          <p:cNvSpPr>
            <a:spLocks noGrp="1"/>
          </p:cNvSpPr>
          <p:nvPr>
            <p:ph type="dt" sz="half" idx="10"/>
          </p:nvPr>
        </p:nvSpPr>
        <p:spPr>
          <a:xfrm>
            <a:off x="7676227" y="6323366"/>
            <a:ext cx="1221711" cy="244830"/>
          </a:xfrm>
        </p:spPr>
        <p:txBody>
          <a:bodyPr/>
          <a:lstStyle/>
          <a:p>
            <a:fld id="{85D87A2C-633B-4F9B-B395-7A4263E5FC92}" type="datetime1">
              <a:rPr lang="de-DE" smtClean="0"/>
              <a:pPr/>
              <a:t>08.08.2025</a:t>
            </a:fld>
            <a:endParaRPr lang="de-DE" dirty="0"/>
          </a:p>
        </p:txBody>
      </p:sp>
      <p:sp>
        <p:nvSpPr>
          <p:cNvPr id="5" name="Fußzeilenplatzhalter 4">
            <a:extLst>
              <a:ext uri="{FF2B5EF4-FFF2-40B4-BE49-F238E27FC236}">
                <a16:creationId xmlns:a16="http://schemas.microsoft.com/office/drawing/2014/main" id="{D915E069-8312-4F07-862C-87260D892A24}"/>
              </a:ext>
            </a:extLst>
          </p:cNvPr>
          <p:cNvSpPr>
            <a:spLocks noGrp="1"/>
          </p:cNvSpPr>
          <p:nvPr>
            <p:ph type="ftr" sz="quarter" idx="11"/>
          </p:nvPr>
        </p:nvSpPr>
        <p:spPr bwMode="auto">
          <a:xfrm>
            <a:off x="4072128" y="6323366"/>
            <a:ext cx="3596668" cy="244830"/>
          </a:xfrm>
          <a:prstGeom prst="rect">
            <a:avLst/>
          </a:prstGeom>
        </p:spPr>
        <p:txBody>
          <a:bodyPr vert="horz" lIns="0" tIns="0" rIns="0" bIns="0" rtlCol="0" anchor="ctr" anchorCtr="0"/>
          <a:lstStyle>
            <a:defPPr>
              <a:defRPr lang="de-DE"/>
            </a:defPPr>
            <a:lvl1pPr marL="0" algn="l" defTabSz="914400">
              <a:defRPr sz="1050" b="0" i="0">
                <a:solidFill>
                  <a:schemeClr val="bg2"/>
                </a:solidFill>
                <a:latin typeface="Arial"/>
                <a:ea typeface="+mn-ea"/>
                <a:cs typeface="Arial"/>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r>
              <a:rPr lang="de-DE">
                <a:latin typeface="Arial" panose="020B0604020202020204" pitchFamily="34" charset="0"/>
                <a:cs typeface="Arial" panose="020B0604020202020204" pitchFamily="34" charset="0"/>
              </a:rPr>
              <a:t>Institut / Lehrstuhl / Dezernat </a:t>
            </a:r>
            <a:endParaRPr lang="de-DE" dirty="0">
              <a:latin typeface="Arial" panose="020B0604020202020204" pitchFamily="34" charset="0"/>
              <a:cs typeface="Arial" panose="020B0604020202020204" pitchFamily="34" charset="0"/>
            </a:endParaRPr>
          </a:p>
        </p:txBody>
      </p:sp>
      <p:pic>
        <p:nvPicPr>
          <p:cNvPr id="1026" name="Picture 2" descr="Offene Tür - Kostenlose Vektor-Clipart-Bilder auf creazilla.com">
            <a:extLst>
              <a:ext uri="{FF2B5EF4-FFF2-40B4-BE49-F238E27FC236}">
                <a16:creationId xmlns:a16="http://schemas.microsoft.com/office/drawing/2014/main" id="{805FC0DB-310D-72AB-D358-8A6304D3A1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35197">
            <a:off x="10452453" y="369368"/>
            <a:ext cx="980610" cy="904599"/>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8C1F8520-73F2-09D6-18AE-FAA4C00963D2}"/>
              </a:ext>
            </a:extLst>
          </p:cNvPr>
          <p:cNvSpPr txBox="1"/>
          <p:nvPr/>
        </p:nvSpPr>
        <p:spPr>
          <a:xfrm rot="1050478">
            <a:off x="9732667" y="1443985"/>
            <a:ext cx="2164201" cy="461665"/>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  Quelle: https://creazilla.com/de/media/clipart/34626/offene-tur</a:t>
            </a:r>
          </a:p>
        </p:txBody>
      </p:sp>
      <p:pic>
        <p:nvPicPr>
          <p:cNvPr id="7" name="Bild 2" descr="Sonne - Kostenlose Vektor-Clipart-Bilder auf creazilla.com">
            <a:extLst>
              <a:ext uri="{FF2B5EF4-FFF2-40B4-BE49-F238E27FC236}">
                <a16:creationId xmlns:a16="http://schemas.microsoft.com/office/drawing/2014/main" id="{C18303C6-C7A4-8475-7EDF-D61F42CF242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4869" y="726345"/>
            <a:ext cx="1511617" cy="1277993"/>
          </a:xfrm>
          <a:prstGeom prst="rect">
            <a:avLst/>
          </a:prstGeom>
          <a:noFill/>
          <a:ln>
            <a:noFill/>
          </a:ln>
        </p:spPr>
      </p:pic>
      <p:pic>
        <p:nvPicPr>
          <p:cNvPr id="12" name="Bild 8" descr="Wettersymbol Wetterbericht Zeichen Signal Darstellung Wettervorhersage Wetter Gewitter Blitz Donner Schlechtwetter Regen Unwetter Gefahr transparent Alpha Kanal durchsichtig freigestellt">
            <a:extLst>
              <a:ext uri="{FF2B5EF4-FFF2-40B4-BE49-F238E27FC236}">
                <a16:creationId xmlns:a16="http://schemas.microsoft.com/office/drawing/2014/main" id="{E3B28BDE-2DF9-239E-6D95-148308978421}"/>
              </a:ext>
            </a:extLst>
          </p:cNvPr>
          <p:cNvPicPr>
            <a:picLocks noChangeAspect="1"/>
          </p:cNvPicPr>
          <p:nvPr/>
        </p:nvPicPr>
        <p:blipFill rotWithShape="1">
          <a:blip r:embed="rId6">
            <a:extLst>
              <a:ext uri="{28A0092B-C50C-407E-A947-70E740481C1C}">
                <a14:useLocalDpi xmlns:a14="http://schemas.microsoft.com/office/drawing/2010/main" val="0"/>
              </a:ext>
            </a:extLst>
          </a:blip>
          <a:srcRect b="24923"/>
          <a:stretch/>
        </p:blipFill>
        <p:spPr bwMode="auto">
          <a:xfrm>
            <a:off x="6995814" y="4220934"/>
            <a:ext cx="1952052" cy="1905203"/>
          </a:xfrm>
          <a:prstGeom prst="rect">
            <a:avLst/>
          </a:prstGeom>
          <a:noFill/>
          <a:ln>
            <a:noFill/>
          </a:ln>
          <a:extLst>
            <a:ext uri="{53640926-AAD7-44D8-BBD7-CCE9431645EC}">
              <a14:shadowObscured xmlns:a14="http://schemas.microsoft.com/office/drawing/2010/main"/>
            </a:ext>
          </a:extLst>
        </p:spPr>
      </p:pic>
      <p:pic>
        <p:nvPicPr>
          <p:cNvPr id="11" name="Bild 6" descr="Wolke - Kostenlose Vektor-Clipart-Bilder auf creazilla.com">
            <a:extLst>
              <a:ext uri="{FF2B5EF4-FFF2-40B4-BE49-F238E27FC236}">
                <a16:creationId xmlns:a16="http://schemas.microsoft.com/office/drawing/2014/main" id="{853622B2-C2C4-40CD-4291-3633DAA962E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939081">
            <a:off x="4960031" y="3307221"/>
            <a:ext cx="2065020" cy="1088390"/>
          </a:xfrm>
          <a:prstGeom prst="rect">
            <a:avLst/>
          </a:prstGeom>
          <a:noFill/>
          <a:ln>
            <a:noFill/>
          </a:ln>
        </p:spPr>
      </p:pic>
      <p:sp>
        <p:nvSpPr>
          <p:cNvPr id="13" name="Textfeld 12">
            <a:extLst>
              <a:ext uri="{FF2B5EF4-FFF2-40B4-BE49-F238E27FC236}">
                <a16:creationId xmlns:a16="http://schemas.microsoft.com/office/drawing/2014/main" id="{450A7076-8640-3028-DCBC-D967DB53BB7C}"/>
              </a:ext>
            </a:extLst>
          </p:cNvPr>
          <p:cNvSpPr txBox="1"/>
          <p:nvPr/>
        </p:nvSpPr>
        <p:spPr>
          <a:xfrm rot="20971317">
            <a:off x="1130401" y="2146145"/>
            <a:ext cx="4191424" cy="1354217"/>
          </a:xfrm>
          <a:prstGeom prst="rect">
            <a:avLst/>
          </a:prstGeom>
          <a:noFill/>
        </p:spPr>
        <p:txBody>
          <a:bodyPr wrap="square" rtlCol="0">
            <a:spAutoFit/>
          </a:bodyPr>
          <a:lstStyle/>
          <a:p>
            <a:pPr>
              <a:spcAft>
                <a:spcPts val="1200"/>
              </a:spcAft>
            </a:pPr>
            <a:r>
              <a:rPr lang="de-DE" dirty="0">
                <a:solidFill>
                  <a:srgbClr val="002060"/>
                </a:solidFill>
                <a:latin typeface="Arial" panose="020B0604020202020204" pitchFamily="34" charset="0"/>
                <a:cs typeface="Arial" panose="020B0604020202020204" pitchFamily="34" charset="0"/>
              </a:rPr>
              <a:t>Wie geht es Ihnen jetzt am Ende der Sitzung? </a:t>
            </a:r>
          </a:p>
          <a:p>
            <a:pPr>
              <a:spcAft>
                <a:spcPts val="1200"/>
              </a:spcAft>
            </a:pPr>
            <a:r>
              <a:rPr lang="de-DE" dirty="0">
                <a:solidFill>
                  <a:srgbClr val="002060"/>
                </a:solidFill>
                <a:latin typeface="Arial" panose="020B0604020202020204" pitchFamily="34" charset="0"/>
                <a:cs typeface="Arial" panose="020B0604020202020204" pitchFamily="34" charset="0"/>
              </a:rPr>
              <a:t>Welches Wetter beschreibt ihr Gefühl am besten?</a:t>
            </a:r>
          </a:p>
        </p:txBody>
      </p:sp>
    </p:spTree>
    <p:extLst>
      <p:ext uri="{BB962C8B-B14F-4D97-AF65-F5344CB8AC3E}">
        <p14:creationId xmlns:p14="http://schemas.microsoft.com/office/powerpoint/2010/main" val="1295895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Text, Screenshot, Cartoon, Design enthält.&#10;&#10;Automatisch generierte Beschreibung">
            <a:extLst>
              <a:ext uri="{FF2B5EF4-FFF2-40B4-BE49-F238E27FC236}">
                <a16:creationId xmlns:a16="http://schemas.microsoft.com/office/drawing/2014/main" id="{CE28CC77-DEA4-5DD2-2FCE-67696758908A}"/>
              </a:ext>
            </a:extLst>
          </p:cNvPr>
          <p:cNvPicPr>
            <a:picLocks noChangeAspect="1"/>
          </p:cNvPicPr>
          <p:nvPr/>
        </p:nvPicPr>
        <p:blipFill>
          <a:blip r:embed="rId3"/>
          <a:stretch>
            <a:fillRect/>
          </a:stretch>
        </p:blipFill>
        <p:spPr>
          <a:xfrm>
            <a:off x="4685003" y="1043555"/>
            <a:ext cx="6104368" cy="5524641"/>
          </a:xfrm>
          <a:prstGeom prst="rect">
            <a:avLst/>
          </a:prstGeom>
        </p:spPr>
      </p:pic>
      <p:sp>
        <p:nvSpPr>
          <p:cNvPr id="2" name="Inhaltsplatzhalter 1">
            <a:extLst>
              <a:ext uri="{FF2B5EF4-FFF2-40B4-BE49-F238E27FC236}">
                <a16:creationId xmlns:a16="http://schemas.microsoft.com/office/drawing/2014/main" id="{FD0B9B0A-AB61-4CDD-8199-4EEBA87F438F}"/>
              </a:ext>
            </a:extLst>
          </p:cNvPr>
          <p:cNvSpPr>
            <a:spLocks noGrp="1"/>
          </p:cNvSpPr>
          <p:nvPr>
            <p:ph sz="half" idx="1"/>
          </p:nvPr>
        </p:nvSpPr>
        <p:spPr>
          <a:xfrm>
            <a:off x="444565" y="2775592"/>
            <a:ext cx="4119067" cy="1392548"/>
          </a:xfrm>
        </p:spPr>
        <p:txBody>
          <a:bodyPr/>
          <a:lstStyle/>
          <a:p>
            <a:pPr marL="0" indent="0">
              <a:buNone/>
            </a:pPr>
            <a:r>
              <a:rPr lang="de-DE" dirty="0">
                <a:hlinkClick r:id="rId4"/>
              </a:rPr>
              <a:t>https://zfl-lernen.de/online-kurs/praxisphasentransparenz/eop-digitaler-begleitkurs/</a:t>
            </a:r>
            <a:r>
              <a:rPr lang="de-DE" dirty="0"/>
              <a:t> </a:t>
            </a:r>
          </a:p>
        </p:txBody>
      </p:sp>
      <p:sp>
        <p:nvSpPr>
          <p:cNvPr id="3" name="Titel 2">
            <a:extLst>
              <a:ext uri="{FF2B5EF4-FFF2-40B4-BE49-F238E27FC236}">
                <a16:creationId xmlns:a16="http://schemas.microsoft.com/office/drawing/2014/main" id="{FBD0E5D2-ADEF-4491-8BC3-AF7A45B9197C}"/>
              </a:ext>
            </a:extLst>
          </p:cNvPr>
          <p:cNvSpPr>
            <a:spLocks noGrp="1"/>
          </p:cNvSpPr>
          <p:nvPr>
            <p:ph type="title"/>
          </p:nvPr>
        </p:nvSpPr>
        <p:spPr/>
        <p:txBody>
          <a:bodyPr/>
          <a:lstStyle/>
          <a:p>
            <a:r>
              <a:rPr lang="de-DE" dirty="0">
                <a:cs typeface="Arial" panose="020B0604020202020204" pitchFamily="34" charset="0"/>
              </a:rPr>
              <a:t>Der EOP Begleitkurs digital: Alle Informationen auf einen Blick</a:t>
            </a:r>
          </a:p>
        </p:txBody>
      </p:sp>
      <p:sp>
        <p:nvSpPr>
          <p:cNvPr id="4" name="Datumsplatzhalter 3">
            <a:extLst>
              <a:ext uri="{FF2B5EF4-FFF2-40B4-BE49-F238E27FC236}">
                <a16:creationId xmlns:a16="http://schemas.microsoft.com/office/drawing/2014/main" id="{5E3995E9-0D11-46F7-A025-C6CC18F9BDFE}"/>
              </a:ext>
            </a:extLst>
          </p:cNvPr>
          <p:cNvSpPr>
            <a:spLocks noGrp="1"/>
          </p:cNvSpPr>
          <p:nvPr>
            <p:ph type="dt" sz="half" idx="10"/>
          </p:nvPr>
        </p:nvSpPr>
        <p:spPr/>
        <p:txBody>
          <a:bodyPr/>
          <a:lstStyle/>
          <a:p>
            <a:fld id="{85D87A2C-633B-4F9B-B395-7A4263E5FC92}" type="datetime1">
              <a:rPr lang="de-DE" smtClean="0">
                <a:cs typeface="Arial" panose="020B0604020202020204" pitchFamily="34" charset="0"/>
              </a:rPr>
              <a:t>08.08.2025</a:t>
            </a:fld>
            <a:endParaRPr lang="de-DE" dirty="0">
              <a:cs typeface="Arial" panose="020B0604020202020204" pitchFamily="34" charset="0"/>
            </a:endParaRPr>
          </a:p>
        </p:txBody>
      </p:sp>
      <p:sp>
        <p:nvSpPr>
          <p:cNvPr id="6" name="Ellipse 5">
            <a:extLst>
              <a:ext uri="{FF2B5EF4-FFF2-40B4-BE49-F238E27FC236}">
                <a16:creationId xmlns:a16="http://schemas.microsoft.com/office/drawing/2014/main" id="{78AB05E8-516E-7497-09AA-02D91A621901}"/>
              </a:ext>
            </a:extLst>
          </p:cNvPr>
          <p:cNvSpPr/>
          <p:nvPr/>
        </p:nvSpPr>
        <p:spPr>
          <a:xfrm>
            <a:off x="8449524" y="3886539"/>
            <a:ext cx="896827" cy="940242"/>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defPPr>
              <a:defRPr lang="de-D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de-DE"/>
          </a:p>
        </p:txBody>
      </p:sp>
    </p:spTree>
    <p:extLst>
      <p:ext uri="{BB962C8B-B14F-4D97-AF65-F5344CB8AC3E}">
        <p14:creationId xmlns:p14="http://schemas.microsoft.com/office/powerpoint/2010/main" val="25308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Inhaltsplatzhalter 1"/>
          <p:cNvSpPr>
            <a:spLocks noGrp="1"/>
          </p:cNvSpPr>
          <p:nvPr>
            <p:ph sz="half" idx="1"/>
          </p:nvPr>
        </p:nvSpPr>
        <p:spPr bwMode="auto">
          <a:xfrm>
            <a:off x="686305" y="1318137"/>
            <a:ext cx="10954833" cy="3113820"/>
          </a:xfrm>
        </p:spPr>
        <p:txBody>
          <a:bodyPr/>
          <a:lstStyle/>
          <a:p>
            <a:pPr marL="0" indent="0">
              <a:buNone/>
              <a:defRPr/>
            </a:pPr>
            <a:r>
              <a:rPr lang="de-DE" b="1" dirty="0">
                <a:solidFill>
                  <a:schemeClr val="tx2"/>
                </a:solidFill>
              </a:rPr>
              <a:t>Methode: Handabfrage</a:t>
            </a:r>
            <a:endParaRPr b="1" dirty="0"/>
          </a:p>
          <a:p>
            <a:pPr>
              <a:defRPr/>
            </a:pPr>
            <a:endParaRPr lang="de-DE" dirty="0"/>
          </a:p>
          <a:p>
            <a:pPr>
              <a:defRPr/>
            </a:pPr>
            <a:r>
              <a:rPr lang="de-DE" dirty="0"/>
              <a:t>Wer von Ihnen hat eine Idee für einen Praktikumsplatz? </a:t>
            </a:r>
            <a:endParaRPr dirty="0"/>
          </a:p>
          <a:p>
            <a:pPr>
              <a:defRPr/>
            </a:pPr>
            <a:r>
              <a:rPr lang="de-DE" dirty="0"/>
              <a:t>Wer von Ihnen hat bereits eine schriftliche Zusage für einen Praktikumsplatz? </a:t>
            </a:r>
            <a:endParaRPr dirty="0"/>
          </a:p>
          <a:p>
            <a:pPr>
              <a:defRPr/>
            </a:pPr>
            <a:r>
              <a:rPr lang="de-DE" dirty="0"/>
              <a:t>Wer von Ihnen hat eine erste Idee, was Sie im Rahmen Ihres Praktikums beobachten möchten?</a:t>
            </a:r>
            <a:endParaRPr dirty="0"/>
          </a:p>
        </p:txBody>
      </p:sp>
      <p:sp>
        <p:nvSpPr>
          <p:cNvPr id="3" name="Titel 2"/>
          <p:cNvSpPr>
            <a:spLocks noGrp="1"/>
          </p:cNvSpPr>
          <p:nvPr>
            <p:ph type="title"/>
          </p:nvPr>
        </p:nvSpPr>
        <p:spPr bwMode="auto">
          <a:xfrm>
            <a:off x="686305" y="491060"/>
            <a:ext cx="10954833" cy="636581"/>
          </a:xfrm>
        </p:spPr>
        <p:txBody>
          <a:bodyPr/>
          <a:lstStyle/>
          <a:p>
            <a:pPr>
              <a:defRPr/>
            </a:pPr>
            <a:r>
              <a:rPr lang="de-DE" dirty="0"/>
              <a:t>Praktikumsplatz</a:t>
            </a:r>
            <a:endParaRPr dirty="0"/>
          </a:p>
        </p:txBody>
      </p:sp>
      <p:sp>
        <p:nvSpPr>
          <p:cNvPr id="4" name="Datumsplatzhalter 3"/>
          <p:cNvSpPr>
            <a:spLocks noGrp="1"/>
          </p:cNvSpPr>
          <p:nvPr>
            <p:ph type="dt" sz="half" idx="10"/>
          </p:nvPr>
        </p:nvSpPr>
        <p:spPr bwMode="auto"/>
        <p:txBody>
          <a:bodyPr/>
          <a:lstStyle/>
          <a:p>
            <a:pPr>
              <a:defRPr/>
            </a:pPr>
            <a:fld id="{85D87A2C-633B-4F9B-B395-7A4263E5FC92}" type="datetime1">
              <a:rPr lang="de-DE"/>
              <a:t>08.08.2025</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C6769-4744-4DD3-BD29-6745E6A1B00A}"/>
              </a:ext>
            </a:extLst>
          </p:cNvPr>
          <p:cNvSpPr>
            <a:spLocks noGrp="1"/>
          </p:cNvSpPr>
          <p:nvPr>
            <p:ph type="title"/>
          </p:nvPr>
        </p:nvSpPr>
        <p:spPr>
          <a:xfrm>
            <a:off x="695325" y="2846603"/>
            <a:ext cx="8690413" cy="2852737"/>
          </a:xfrm>
        </p:spPr>
        <p:txBody>
          <a:bodyPr/>
          <a:lstStyle/>
          <a:p>
            <a:r>
              <a:rPr lang="de-DE" dirty="0"/>
              <a:t>Check-in</a:t>
            </a:r>
          </a:p>
        </p:txBody>
      </p:sp>
      <p:sp>
        <p:nvSpPr>
          <p:cNvPr id="3" name="Textplatzhalter 2">
            <a:extLst>
              <a:ext uri="{FF2B5EF4-FFF2-40B4-BE49-F238E27FC236}">
                <a16:creationId xmlns:a16="http://schemas.microsoft.com/office/drawing/2014/main" id="{F3486DF1-9448-4753-901C-A4402218D692}"/>
              </a:ext>
            </a:extLst>
          </p:cNvPr>
          <p:cNvSpPr>
            <a:spLocks noGrp="1"/>
          </p:cNvSpPr>
          <p:nvPr>
            <p:ph type="body" sz="quarter" idx="13"/>
          </p:nvPr>
        </p:nvSpPr>
        <p:spPr/>
        <p:txBody>
          <a:bodyPr/>
          <a:lstStyle/>
          <a:p>
            <a:r>
              <a:rPr lang="de-DE" dirty="0"/>
              <a:t>01</a:t>
            </a:r>
          </a:p>
        </p:txBody>
      </p:sp>
      <p:sp>
        <p:nvSpPr>
          <p:cNvPr id="4" name="Datumsplatzhalter 3">
            <a:extLst>
              <a:ext uri="{FF2B5EF4-FFF2-40B4-BE49-F238E27FC236}">
                <a16:creationId xmlns:a16="http://schemas.microsoft.com/office/drawing/2014/main" id="{2DA82A76-1735-4EAF-8E26-26FF3551DA5C}"/>
              </a:ext>
            </a:extLst>
          </p:cNvPr>
          <p:cNvSpPr>
            <a:spLocks noGrp="1"/>
          </p:cNvSpPr>
          <p:nvPr>
            <p:ph type="dt" sz="half" idx="14"/>
          </p:nvPr>
        </p:nvSpPr>
        <p:spPr/>
        <p:txBody>
          <a:bodyPr/>
          <a:lstStyle/>
          <a:p>
            <a:fld id="{962E2233-BC02-4692-A2EE-F8906B800895}" type="datetime1">
              <a:rPr lang="de-DE" smtClean="0"/>
              <a:t>08.08.2025</a:t>
            </a:fld>
            <a:endParaRPr lang="de-DE" dirty="0"/>
          </a:p>
        </p:txBody>
      </p:sp>
      <p:sp>
        <p:nvSpPr>
          <p:cNvPr id="5" name="Fußzeilenplatzhalter 4">
            <a:extLst>
              <a:ext uri="{FF2B5EF4-FFF2-40B4-BE49-F238E27FC236}">
                <a16:creationId xmlns:a16="http://schemas.microsoft.com/office/drawing/2014/main" id="{A06090C3-2933-41AB-A5EF-69ECFCC29843}"/>
              </a:ext>
            </a:extLst>
          </p:cNvPr>
          <p:cNvSpPr>
            <a:spLocks noGrp="1"/>
          </p:cNvSpPr>
          <p:nvPr>
            <p:ph type="ftr" sz="quarter" idx="15"/>
          </p:nvPr>
        </p:nvSpPr>
        <p:spPr>
          <a:xfrm>
            <a:off x="4072128" y="6323366"/>
            <a:ext cx="3596668" cy="244830"/>
          </a:xfrm>
          <a:prstGeom prst="rect">
            <a:avLst/>
          </a:prstGeom>
        </p:spPr>
        <p:txBody>
          <a:bodyPr vert="horz" lIns="0" tIns="0" rIns="0" bIns="0" rtlCol="0" anchor="ctr" anchorCtr="0"/>
          <a:lstStyle>
            <a:defPPr>
              <a:defRPr lang="de-DE"/>
            </a:defPPr>
            <a:lvl1pPr marL="0" algn="l" defTabSz="914400" rtl="0" eaLnBrk="1" latinLnBrk="0" hangingPunct="1">
              <a:defRPr sz="1050" b="0" i="0" kern="1200">
                <a:solidFill>
                  <a:schemeClr val="bg1"/>
                </a:solidFill>
                <a:latin typeface="Albert Sans"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latin typeface="Arial" panose="020B0604020202020204" pitchFamily="34" charset="0"/>
                <a:cs typeface="Arial" panose="020B0604020202020204" pitchFamily="34" charset="0"/>
              </a:rPr>
              <a:t>Institut / Lehrstuhl / Dezernat </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8080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a:xfrm>
            <a:off x="660620" y="510111"/>
            <a:ext cx="10954833" cy="686387"/>
          </a:xfrm>
        </p:spPr>
        <p:txBody>
          <a:bodyPr/>
          <a:lstStyle/>
          <a:p>
            <a:pPr>
              <a:defRPr/>
            </a:pPr>
            <a:r>
              <a:rPr lang="de-DE" dirty="0"/>
              <a:t>1. Check-In</a:t>
            </a:r>
            <a:br>
              <a:rPr lang="de-DE" dirty="0"/>
            </a:br>
            <a:endParaRPr dirty="0"/>
          </a:p>
        </p:txBody>
      </p:sp>
      <p:sp>
        <p:nvSpPr>
          <p:cNvPr id="4" name="Datumsplatzhalter 3"/>
          <p:cNvSpPr>
            <a:spLocks noGrp="1"/>
          </p:cNvSpPr>
          <p:nvPr>
            <p:ph type="dt" sz="half" idx="10"/>
          </p:nvPr>
        </p:nvSpPr>
        <p:spPr bwMode="auto"/>
        <p:txBody>
          <a:bodyPr/>
          <a:lstStyle/>
          <a:p>
            <a:pPr>
              <a:defRPr/>
            </a:pPr>
            <a:fld id="{85D87A2C-633B-4F9B-B395-7A4263E5FC92}" type="datetime1">
              <a:rPr lang="de-DE"/>
              <a:t>08.08.2025</a:t>
            </a:fld>
            <a:endParaRPr lang="de-DE"/>
          </a:p>
        </p:txBody>
      </p:sp>
      <p:sp>
        <p:nvSpPr>
          <p:cNvPr id="5" name="Inhaltsplatzhalter 1">
            <a:extLst>
              <a:ext uri="{FF2B5EF4-FFF2-40B4-BE49-F238E27FC236}">
                <a16:creationId xmlns:a16="http://schemas.microsoft.com/office/drawing/2014/main" id="{C42A4DB4-0FD0-04D8-FB5B-68459D55DF0D}"/>
              </a:ext>
            </a:extLst>
          </p:cNvPr>
          <p:cNvSpPr txBox="1">
            <a:spLocks/>
          </p:cNvSpPr>
          <p:nvPr/>
        </p:nvSpPr>
        <p:spPr bwMode="auto">
          <a:xfrm>
            <a:off x="3521782" y="4977698"/>
            <a:ext cx="4722596" cy="560872"/>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800" dirty="0"/>
              <a:t>Antworten Sie in einem Satz.</a:t>
            </a:r>
          </a:p>
        </p:txBody>
      </p:sp>
      <p:sp>
        <p:nvSpPr>
          <p:cNvPr id="7" name="Wolke 6">
            <a:extLst>
              <a:ext uri="{FF2B5EF4-FFF2-40B4-BE49-F238E27FC236}">
                <a16:creationId xmlns:a16="http://schemas.microsoft.com/office/drawing/2014/main" id="{8D8DBA99-30A4-5F80-41DE-990170589F56}"/>
              </a:ext>
            </a:extLst>
          </p:cNvPr>
          <p:cNvSpPr/>
          <p:nvPr/>
        </p:nvSpPr>
        <p:spPr>
          <a:xfrm>
            <a:off x="3071129" y="1640911"/>
            <a:ext cx="5173249" cy="2718148"/>
          </a:xfrm>
          <a:prstGeom prst="cloud">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2" name="Inhaltsplatzhalter 1">
            <a:extLst>
              <a:ext uri="{FF2B5EF4-FFF2-40B4-BE49-F238E27FC236}">
                <a16:creationId xmlns:a16="http://schemas.microsoft.com/office/drawing/2014/main" id="{EAF925BB-5150-47CF-A6E5-7ED36F82BE32}"/>
              </a:ext>
            </a:extLst>
          </p:cNvPr>
          <p:cNvSpPr>
            <a:spLocks noGrp="1"/>
          </p:cNvSpPr>
          <p:nvPr>
            <p:ph sz="half" idx="1"/>
          </p:nvPr>
        </p:nvSpPr>
        <p:spPr>
          <a:xfrm>
            <a:off x="4008637" y="2444237"/>
            <a:ext cx="3582160" cy="1111496"/>
          </a:xfrm>
        </p:spPr>
        <p:txBody>
          <a:bodyPr/>
          <a:lstStyle/>
          <a:p>
            <a:pPr marL="0" indent="0">
              <a:buNone/>
            </a:pPr>
            <a:r>
              <a:rPr lang="de-DE" sz="2800" dirty="0"/>
              <a:t>Was bedeutet für Sie „kreativ sein“?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C6769-4744-4DD3-BD29-6745E6A1B00A}"/>
              </a:ext>
            </a:extLst>
          </p:cNvPr>
          <p:cNvSpPr>
            <a:spLocks noGrp="1"/>
          </p:cNvSpPr>
          <p:nvPr>
            <p:ph type="title"/>
          </p:nvPr>
        </p:nvSpPr>
        <p:spPr>
          <a:xfrm>
            <a:off x="695325" y="2846603"/>
            <a:ext cx="8690413" cy="2852737"/>
          </a:xfrm>
        </p:spPr>
        <p:txBody>
          <a:bodyPr/>
          <a:lstStyle/>
          <a:p>
            <a:r>
              <a:rPr lang="de-DE" dirty="0"/>
              <a:t>Innovieren als Kernkompetenz</a:t>
            </a:r>
          </a:p>
        </p:txBody>
      </p:sp>
      <p:sp>
        <p:nvSpPr>
          <p:cNvPr id="3" name="Textplatzhalter 2">
            <a:extLst>
              <a:ext uri="{FF2B5EF4-FFF2-40B4-BE49-F238E27FC236}">
                <a16:creationId xmlns:a16="http://schemas.microsoft.com/office/drawing/2014/main" id="{F3486DF1-9448-4753-901C-A4402218D692}"/>
              </a:ext>
            </a:extLst>
          </p:cNvPr>
          <p:cNvSpPr>
            <a:spLocks noGrp="1"/>
          </p:cNvSpPr>
          <p:nvPr>
            <p:ph type="body" sz="quarter" idx="13"/>
          </p:nvPr>
        </p:nvSpPr>
        <p:spPr/>
        <p:txBody>
          <a:bodyPr/>
          <a:lstStyle/>
          <a:p>
            <a:r>
              <a:rPr lang="de-DE" dirty="0"/>
              <a:t>02</a:t>
            </a:r>
          </a:p>
        </p:txBody>
      </p:sp>
      <p:sp>
        <p:nvSpPr>
          <p:cNvPr id="4" name="Datumsplatzhalter 3">
            <a:extLst>
              <a:ext uri="{FF2B5EF4-FFF2-40B4-BE49-F238E27FC236}">
                <a16:creationId xmlns:a16="http://schemas.microsoft.com/office/drawing/2014/main" id="{2DA82A76-1735-4EAF-8E26-26FF3551DA5C}"/>
              </a:ext>
            </a:extLst>
          </p:cNvPr>
          <p:cNvSpPr>
            <a:spLocks noGrp="1"/>
          </p:cNvSpPr>
          <p:nvPr>
            <p:ph type="dt" sz="half" idx="14"/>
          </p:nvPr>
        </p:nvSpPr>
        <p:spPr/>
        <p:txBody>
          <a:bodyPr/>
          <a:lstStyle/>
          <a:p>
            <a:fld id="{962E2233-BC02-4692-A2EE-F8906B800895}" type="datetime1">
              <a:rPr lang="de-DE" smtClean="0"/>
              <a:t>08.08.2025</a:t>
            </a:fld>
            <a:endParaRPr lang="de-DE" dirty="0"/>
          </a:p>
        </p:txBody>
      </p:sp>
      <p:sp>
        <p:nvSpPr>
          <p:cNvPr id="5" name="Fußzeilenplatzhalter 4">
            <a:extLst>
              <a:ext uri="{FF2B5EF4-FFF2-40B4-BE49-F238E27FC236}">
                <a16:creationId xmlns:a16="http://schemas.microsoft.com/office/drawing/2014/main" id="{A06090C3-2933-41AB-A5EF-69ECFCC29843}"/>
              </a:ext>
            </a:extLst>
          </p:cNvPr>
          <p:cNvSpPr>
            <a:spLocks noGrp="1"/>
          </p:cNvSpPr>
          <p:nvPr>
            <p:ph type="ftr" sz="quarter" idx="15"/>
          </p:nvPr>
        </p:nvSpPr>
        <p:spPr>
          <a:xfrm>
            <a:off x="4072128" y="6323366"/>
            <a:ext cx="3596668" cy="244830"/>
          </a:xfrm>
          <a:prstGeom prst="rect">
            <a:avLst/>
          </a:prstGeom>
        </p:spPr>
        <p:txBody>
          <a:bodyPr vert="horz" lIns="0" tIns="0" rIns="0" bIns="0" rtlCol="0" anchor="ctr" anchorCtr="0"/>
          <a:lstStyle>
            <a:defPPr>
              <a:defRPr lang="de-DE"/>
            </a:defPPr>
            <a:lvl1pPr marL="0" algn="l" defTabSz="914400" rtl="0" eaLnBrk="1" latinLnBrk="0" hangingPunct="1">
              <a:defRPr sz="1050" b="0" i="0" kern="1200">
                <a:solidFill>
                  <a:schemeClr val="bg1"/>
                </a:solidFill>
                <a:latin typeface="Albert Sans"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latin typeface="Arial" panose="020B0604020202020204" pitchFamily="34" charset="0"/>
                <a:cs typeface="Arial" panose="020B0604020202020204" pitchFamily="34" charset="0"/>
              </a:rPr>
              <a:t>Institut / Lehrstuhl / Dezernat </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8932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699E47E-914A-4BAB-A616-D32376B0B8CF}"/>
              </a:ext>
            </a:extLst>
          </p:cNvPr>
          <p:cNvSpPr>
            <a:spLocks noGrp="1"/>
          </p:cNvSpPr>
          <p:nvPr>
            <p:ph sz="half" idx="1"/>
          </p:nvPr>
        </p:nvSpPr>
        <p:spPr>
          <a:xfrm>
            <a:off x="686305" y="1598862"/>
            <a:ext cx="10954833" cy="3486705"/>
          </a:xfrm>
        </p:spPr>
        <p:txBody>
          <a:bodyPr/>
          <a:lstStyle/>
          <a:p>
            <a:pPr marL="0" indent="0">
              <a:buNone/>
            </a:pPr>
            <a:r>
              <a:rPr lang="de-DE" sz="2000" b="1" dirty="0"/>
              <a:t>Kompetenzbereich: Innovieren </a:t>
            </a:r>
          </a:p>
          <a:p>
            <a:pPr marL="0" indent="0">
              <a:buNone/>
            </a:pPr>
            <a:r>
              <a:rPr lang="de-DE" sz="2000" b="1" dirty="0"/>
              <a:t>Lehrerinnen und Lehrer entwickeln ihre Kompetenzen ständig weiter.</a:t>
            </a:r>
            <a:endParaRPr lang="de-DE" b="1" dirty="0"/>
          </a:p>
          <a:p>
            <a:pPr marL="0" indent="0">
              <a:buNone/>
            </a:pPr>
            <a:r>
              <a:rPr lang="de-DE" b="1" dirty="0"/>
              <a:t>Kompetenz 9: </a:t>
            </a:r>
            <a:r>
              <a:rPr lang="de-DE" dirty="0"/>
              <a:t>Lehrkräfte sind sich der besonderen Anforderungen des Lehrerberufs bewusst und beziehen gesellschaftliche, kulturelle und technologische Entwicklungen in ihr Handeln ein. Sie verstehen ihren Beruf als ein öffentliches Amt mit besonderer Verantwortung und Verpflichtung.</a:t>
            </a:r>
          </a:p>
          <a:p>
            <a:pPr marL="0" indent="0">
              <a:buNone/>
            </a:pPr>
            <a:r>
              <a:rPr lang="de-DE" b="1" dirty="0"/>
              <a:t>Kompetenz 10: </a:t>
            </a:r>
            <a:r>
              <a:rPr lang="de-DE" dirty="0"/>
              <a:t>Lehrkräfte verstehen ihren Beruf als ständige Lernaufgabe und entwickeln ihre Kompetenzen weiter. </a:t>
            </a:r>
          </a:p>
          <a:p>
            <a:pPr marL="0" indent="0">
              <a:buNone/>
            </a:pPr>
            <a:r>
              <a:rPr lang="de-DE" b="1" dirty="0"/>
              <a:t>Kompetenz 11: </a:t>
            </a:r>
            <a:r>
              <a:rPr lang="de-DE" dirty="0"/>
              <a:t>Lehrkräfte beteiligen sich an der Schul- und Unterrichtsentwicklung.</a:t>
            </a:r>
          </a:p>
          <a:p>
            <a:pPr marL="0" indent="0">
              <a:buNone/>
            </a:pPr>
            <a:endParaRPr lang="de-DE" dirty="0"/>
          </a:p>
          <a:p>
            <a:pPr marL="0" indent="0">
              <a:buNone/>
            </a:pPr>
            <a:endParaRPr lang="de-DE" dirty="0"/>
          </a:p>
        </p:txBody>
      </p:sp>
      <p:sp>
        <p:nvSpPr>
          <p:cNvPr id="4" name="Datumsplatzhalter 3">
            <a:extLst>
              <a:ext uri="{FF2B5EF4-FFF2-40B4-BE49-F238E27FC236}">
                <a16:creationId xmlns:a16="http://schemas.microsoft.com/office/drawing/2014/main" id="{8E9F008E-098F-447B-B308-11D512E39102}"/>
              </a:ext>
            </a:extLst>
          </p:cNvPr>
          <p:cNvSpPr>
            <a:spLocks noGrp="1"/>
          </p:cNvSpPr>
          <p:nvPr>
            <p:ph type="dt" sz="half" idx="10"/>
          </p:nvPr>
        </p:nvSpPr>
        <p:spPr/>
        <p:txBody>
          <a:bodyPr/>
          <a:lstStyle/>
          <a:p>
            <a:fld id="{85D87A2C-633B-4F9B-B395-7A4263E5FC92}" type="datetime1">
              <a:rPr lang="de-DE" smtClean="0"/>
              <a:pPr/>
              <a:t>08.08.2025</a:t>
            </a:fld>
            <a:endParaRPr lang="de-DE" dirty="0"/>
          </a:p>
        </p:txBody>
      </p:sp>
      <p:sp>
        <p:nvSpPr>
          <p:cNvPr id="5" name="Textfeld 4">
            <a:extLst>
              <a:ext uri="{FF2B5EF4-FFF2-40B4-BE49-F238E27FC236}">
                <a16:creationId xmlns:a16="http://schemas.microsoft.com/office/drawing/2014/main" id="{2BF50D40-5BF3-F68A-BF2D-9C39B96A6D07}"/>
              </a:ext>
            </a:extLst>
          </p:cNvPr>
          <p:cNvSpPr txBox="1"/>
          <p:nvPr/>
        </p:nvSpPr>
        <p:spPr>
          <a:xfrm>
            <a:off x="482198" y="5380971"/>
            <a:ext cx="10954832"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hlinkClick r:id="rId3"/>
              </a:rPr>
              <a:t>https://www.kmk.org/fileadmin/veroeffentlichungen_beschluesse/2004/2004_12_16-Standards-Lehrerbildung.pdf</a:t>
            </a:r>
            <a:r>
              <a:rPr lang="de-DE" sz="1200" dirty="0">
                <a:latin typeface="Arial" panose="020B0604020202020204" pitchFamily="34" charset="0"/>
                <a:cs typeface="Arial" panose="020B0604020202020204" pitchFamily="34" charset="0"/>
              </a:rPr>
              <a:t> </a:t>
            </a:r>
          </a:p>
        </p:txBody>
      </p:sp>
      <p:sp>
        <p:nvSpPr>
          <p:cNvPr id="8" name="Titel 2">
            <a:extLst>
              <a:ext uri="{FF2B5EF4-FFF2-40B4-BE49-F238E27FC236}">
                <a16:creationId xmlns:a16="http://schemas.microsoft.com/office/drawing/2014/main" id="{43DD9A7D-F63C-B722-453F-4FB91F2BEF60}"/>
              </a:ext>
            </a:extLst>
          </p:cNvPr>
          <p:cNvSpPr txBox="1">
            <a:spLocks/>
          </p:cNvSpPr>
          <p:nvPr/>
        </p:nvSpPr>
        <p:spPr>
          <a:xfrm>
            <a:off x="686305" y="672056"/>
            <a:ext cx="10954833" cy="71763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cap="none" baseline="0">
                <a:solidFill>
                  <a:schemeClr val="accent1"/>
                </a:solidFill>
                <a:latin typeface="Arial" panose="020B0604020202020204" pitchFamily="34" charset="0"/>
                <a:ea typeface="+mj-ea"/>
                <a:cs typeface="Arial" panose="020B0604020202020204" pitchFamily="34" charset="0"/>
              </a:defRPr>
            </a:lvl1pPr>
          </a:lstStyle>
          <a:p>
            <a:r>
              <a:rPr lang="de-DE" dirty="0"/>
              <a:t>2. KMK-Standards für die Lehrer*</a:t>
            </a:r>
            <a:r>
              <a:rPr lang="de-DE" dirty="0" err="1"/>
              <a:t>innenbildung</a:t>
            </a:r>
            <a:r>
              <a:rPr lang="de-DE" dirty="0"/>
              <a:t>, 2019</a:t>
            </a:r>
          </a:p>
        </p:txBody>
      </p:sp>
      <p:sp>
        <p:nvSpPr>
          <p:cNvPr id="3" name="Inhaltsplatzhalter 1">
            <a:extLst>
              <a:ext uri="{FF2B5EF4-FFF2-40B4-BE49-F238E27FC236}">
                <a16:creationId xmlns:a16="http://schemas.microsoft.com/office/drawing/2014/main" id="{DD272098-AA31-4D67-8DD2-AB3BD4CE4C8C}"/>
              </a:ext>
            </a:extLst>
          </p:cNvPr>
          <p:cNvSpPr txBox="1">
            <a:spLocks/>
          </p:cNvSpPr>
          <p:nvPr/>
        </p:nvSpPr>
        <p:spPr>
          <a:xfrm>
            <a:off x="904168" y="4862102"/>
            <a:ext cx="9622615" cy="556736"/>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400" dirty="0"/>
              <a:t>Was haben Sie an Ihrer ehemaligen Schule als innovativ erlebt?</a:t>
            </a:r>
          </a:p>
        </p:txBody>
      </p:sp>
    </p:spTree>
    <p:extLst>
      <p:ext uri="{BB962C8B-B14F-4D97-AF65-F5344CB8AC3E}">
        <p14:creationId xmlns:p14="http://schemas.microsoft.com/office/powerpoint/2010/main" val="147048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C6769-4744-4DD3-BD29-6745E6A1B00A}"/>
              </a:ext>
            </a:extLst>
          </p:cNvPr>
          <p:cNvSpPr>
            <a:spLocks noGrp="1"/>
          </p:cNvSpPr>
          <p:nvPr>
            <p:ph type="title"/>
          </p:nvPr>
        </p:nvSpPr>
        <p:spPr>
          <a:xfrm>
            <a:off x="695325" y="2846603"/>
            <a:ext cx="10489746" cy="2852737"/>
          </a:xfrm>
        </p:spPr>
        <p:txBody>
          <a:bodyPr/>
          <a:lstStyle/>
          <a:p>
            <a:r>
              <a:rPr lang="de-DE" dirty="0"/>
              <a:t>Innovation und Schulentwicklung</a:t>
            </a:r>
          </a:p>
        </p:txBody>
      </p:sp>
      <p:sp>
        <p:nvSpPr>
          <p:cNvPr id="3" name="Textplatzhalter 2">
            <a:extLst>
              <a:ext uri="{FF2B5EF4-FFF2-40B4-BE49-F238E27FC236}">
                <a16:creationId xmlns:a16="http://schemas.microsoft.com/office/drawing/2014/main" id="{F3486DF1-9448-4753-901C-A4402218D692}"/>
              </a:ext>
            </a:extLst>
          </p:cNvPr>
          <p:cNvSpPr>
            <a:spLocks noGrp="1"/>
          </p:cNvSpPr>
          <p:nvPr>
            <p:ph type="body" sz="quarter" idx="13"/>
          </p:nvPr>
        </p:nvSpPr>
        <p:spPr/>
        <p:txBody>
          <a:bodyPr/>
          <a:lstStyle/>
          <a:p>
            <a:r>
              <a:rPr lang="de-DE" dirty="0"/>
              <a:t>03</a:t>
            </a:r>
          </a:p>
        </p:txBody>
      </p:sp>
      <p:sp>
        <p:nvSpPr>
          <p:cNvPr id="4" name="Datumsplatzhalter 3">
            <a:extLst>
              <a:ext uri="{FF2B5EF4-FFF2-40B4-BE49-F238E27FC236}">
                <a16:creationId xmlns:a16="http://schemas.microsoft.com/office/drawing/2014/main" id="{2DA82A76-1735-4EAF-8E26-26FF3551DA5C}"/>
              </a:ext>
            </a:extLst>
          </p:cNvPr>
          <p:cNvSpPr>
            <a:spLocks noGrp="1"/>
          </p:cNvSpPr>
          <p:nvPr>
            <p:ph type="dt" sz="half" idx="14"/>
          </p:nvPr>
        </p:nvSpPr>
        <p:spPr/>
        <p:txBody>
          <a:bodyPr/>
          <a:lstStyle/>
          <a:p>
            <a:fld id="{962E2233-BC02-4692-A2EE-F8906B800895}" type="datetime1">
              <a:rPr lang="de-DE" smtClean="0"/>
              <a:t>08.08.2025</a:t>
            </a:fld>
            <a:endParaRPr lang="de-DE" dirty="0"/>
          </a:p>
        </p:txBody>
      </p:sp>
      <p:sp>
        <p:nvSpPr>
          <p:cNvPr id="5" name="Fußzeilenplatzhalter 4">
            <a:extLst>
              <a:ext uri="{FF2B5EF4-FFF2-40B4-BE49-F238E27FC236}">
                <a16:creationId xmlns:a16="http://schemas.microsoft.com/office/drawing/2014/main" id="{A06090C3-2933-41AB-A5EF-69ECFCC29843}"/>
              </a:ext>
            </a:extLst>
          </p:cNvPr>
          <p:cNvSpPr>
            <a:spLocks noGrp="1"/>
          </p:cNvSpPr>
          <p:nvPr>
            <p:ph type="ftr" sz="quarter" idx="15"/>
          </p:nvPr>
        </p:nvSpPr>
        <p:spPr>
          <a:xfrm>
            <a:off x="4072128" y="6323366"/>
            <a:ext cx="3596668" cy="244830"/>
          </a:xfrm>
          <a:prstGeom prst="rect">
            <a:avLst/>
          </a:prstGeom>
        </p:spPr>
        <p:txBody>
          <a:bodyPr vert="horz" lIns="0" tIns="0" rIns="0" bIns="0" rtlCol="0" anchor="ctr" anchorCtr="0"/>
          <a:lstStyle>
            <a:defPPr>
              <a:defRPr lang="de-DE"/>
            </a:defPPr>
            <a:lvl1pPr marL="0" algn="l" defTabSz="914400" rtl="0" eaLnBrk="1" latinLnBrk="0" hangingPunct="1">
              <a:defRPr sz="1050" b="0" i="0" kern="1200">
                <a:solidFill>
                  <a:schemeClr val="bg1"/>
                </a:solidFill>
                <a:latin typeface="Albert Sans"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latin typeface="Arial" panose="020B0604020202020204" pitchFamily="34" charset="0"/>
                <a:cs typeface="Arial" panose="020B0604020202020204" pitchFamily="34" charset="0"/>
              </a:rPr>
              <a:t>Institut / Lehrstuhl / Dezernat </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2978237"/>
      </p:ext>
    </p:extLst>
  </p:cSld>
  <p:clrMapOvr>
    <a:masterClrMapping/>
  </p:clrMapOvr>
</p:sld>
</file>

<file path=ppt/theme/theme1.xml><?xml version="1.0" encoding="utf-8"?>
<a:theme xmlns:a="http://schemas.openxmlformats.org/drawingml/2006/main" name="Office">
  <a:themeElements>
    <a:clrScheme name="Benutzerdefiniert 2">
      <a:dk1>
        <a:srgbClr val="000000"/>
      </a:dk1>
      <a:lt1>
        <a:srgbClr val="FFFFFF"/>
      </a:lt1>
      <a:dk2>
        <a:srgbClr val="005176"/>
      </a:dk2>
      <a:lt2>
        <a:srgbClr val="005176"/>
      </a:lt2>
      <a:accent1>
        <a:srgbClr val="005176"/>
      </a:accent1>
      <a:accent2>
        <a:srgbClr val="00A1C0"/>
      </a:accent2>
      <a:accent3>
        <a:srgbClr val="00A1C0"/>
      </a:accent3>
      <a:accent4>
        <a:srgbClr val="E05A52"/>
      </a:accent4>
      <a:accent5>
        <a:srgbClr val="E05A52"/>
      </a:accent5>
      <a:accent6>
        <a:srgbClr val="E05A52"/>
      </a:accent6>
      <a:hlink>
        <a:srgbClr val="00A1C0"/>
      </a:hlink>
      <a:folHlink>
        <a:srgbClr val="E05A52"/>
      </a:folHlink>
    </a:clrScheme>
    <a:fontScheme name="UzK 2023">
      <a:majorFont>
        <a:latin typeface="Albert Sans"/>
        <a:ea typeface=""/>
        <a:cs typeface=""/>
      </a:majorFont>
      <a:minorFont>
        <a:latin typeface="Albert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zK_PPT-Master_230201" id="{B5418ECA-8C0A-8F41-8796-9ECF9392E09D}" vid="{F9A25019-F941-2746-8D73-6550E2F1187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1457</Words>
  <Application>Microsoft Office PowerPoint</Application>
  <PresentationFormat>Breitbild</PresentationFormat>
  <Paragraphs>248</Paragraphs>
  <Slides>25</Slides>
  <Notes>14</Notes>
  <HiddenSlides>2</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25</vt:i4>
      </vt:variant>
    </vt:vector>
  </HeadingPairs>
  <TitlesOfParts>
    <vt:vector size="31" baseType="lpstr">
      <vt:lpstr>Aptos</vt:lpstr>
      <vt:lpstr>Wingdings</vt:lpstr>
      <vt:lpstr>Arial</vt:lpstr>
      <vt:lpstr>Albert Sans</vt:lpstr>
      <vt:lpstr>Calibri</vt:lpstr>
      <vt:lpstr>Office</vt:lpstr>
      <vt:lpstr>Das Eignungs- und Orientierungspraktikum </vt:lpstr>
      <vt:lpstr>Inhalt dieser Sitzung</vt:lpstr>
      <vt:lpstr>Der EOP Begleitkurs digital: Alle Informationen auf einen Blick</vt:lpstr>
      <vt:lpstr>Praktikumsplatz</vt:lpstr>
      <vt:lpstr>Check-in</vt:lpstr>
      <vt:lpstr>1. Check-In </vt:lpstr>
      <vt:lpstr>Innovieren als Kernkompetenz</vt:lpstr>
      <vt:lpstr>PowerPoint-Präsentation</vt:lpstr>
      <vt:lpstr>Innovation und Schulentwicklung</vt:lpstr>
      <vt:lpstr>3. Innovation und Schulentwicklung   </vt:lpstr>
      <vt:lpstr>3. Innovation und Schulentwicklung </vt:lpstr>
      <vt:lpstr>Innovation im Praktikum</vt:lpstr>
      <vt:lpstr>4. Innovation im Praktikum</vt:lpstr>
      <vt:lpstr>4. Innovation im Praktikum</vt:lpstr>
      <vt:lpstr>4. Innovation im Praktikum</vt:lpstr>
      <vt:lpstr>4. Innovation im Praktikum</vt:lpstr>
      <vt:lpstr>4. Innovation im Praktikum - Ideen</vt:lpstr>
      <vt:lpstr>4. Innovation im Praktikum - Ideen</vt:lpstr>
      <vt:lpstr>Innovieren – der eigene Professionalisierungsprozess</vt:lpstr>
      <vt:lpstr>4. Innovieren – mein Professionalisierungsprozess </vt:lpstr>
      <vt:lpstr>Ausblick und Check-out</vt:lpstr>
      <vt:lpstr>Impulsreferate der Lernteams</vt:lpstr>
      <vt:lpstr>PowerPoint-Präsentation</vt:lpstr>
      <vt:lpstr>7. Ausblick</vt:lpstr>
      <vt:lpstr>Check-Out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Sophia Bernhöft</dc:creator>
  <cp:lastModifiedBy>Iris Flagmeyer</cp:lastModifiedBy>
  <cp:revision>127</cp:revision>
  <dcterms:created xsi:type="dcterms:W3CDTF">2023-01-31T13:16:58Z</dcterms:created>
  <dcterms:modified xsi:type="dcterms:W3CDTF">2025-08-08T09:28:07Z</dcterms:modified>
</cp:coreProperties>
</file>