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66" r:id="rId3"/>
    <p:sldId id="290" r:id="rId4"/>
    <p:sldId id="258" r:id="rId5"/>
    <p:sldId id="259" r:id="rId6"/>
    <p:sldId id="260" r:id="rId7"/>
    <p:sldId id="265" r:id="rId8"/>
    <p:sldId id="261" r:id="rId9"/>
    <p:sldId id="262" r:id="rId10"/>
    <p:sldId id="304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275" r:id="rId22"/>
    <p:sldId id="276" r:id="rId23"/>
    <p:sldId id="277" r:id="rId24"/>
    <p:sldId id="278" r:id="rId25"/>
    <p:sldId id="293" r:id="rId26"/>
    <p:sldId id="279" r:id="rId27"/>
    <p:sldId id="300" r:id="rId28"/>
    <p:sldId id="281" r:id="rId29"/>
    <p:sldId id="295" r:id="rId30"/>
    <p:sldId id="282" r:id="rId31"/>
    <p:sldId id="283" r:id="rId32"/>
    <p:sldId id="284" r:id="rId33"/>
    <p:sldId id="301" r:id="rId34"/>
    <p:sldId id="285" r:id="rId35"/>
    <p:sldId id="297" r:id="rId36"/>
    <p:sldId id="289" r:id="rId37"/>
    <p:sldId id="296" r:id="rId38"/>
    <p:sldId id="302" r:id="rId39"/>
    <p:sldId id="303" r:id="rId40"/>
    <p:sldId id="294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mee Platte" initials="AP" lastIdx="11" clrIdx="0">
    <p:extLst>
      <p:ext uri="{19B8F6BF-5375-455C-9EA6-DF929625EA0E}">
        <p15:presenceInfo xmlns:p15="http://schemas.microsoft.com/office/powerpoint/2012/main" userId="d3aac3a23ef352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93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https://digilehre.zflkoeln.de/lernmodule/unkategorisiert/entwicklung-eines-mediendidaktischen-konzepts/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digilehre.zflkoeln.de/lernmodule/unkategorisiert/entwicklung-eines-mediendidaktischen-konzepts/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AD6CC-28EE-446F-9F02-B28B498AFBA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B8A35C-FA33-435F-9DEE-732004F0C4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Das ZFL unterstützt Dich mit vielen Hinweisen bei der Erstellung eines Lernmoduls </a:t>
          </a:r>
        </a:p>
      </dgm:t>
    </dgm:pt>
    <dgm:pt modelId="{6BB89577-AE5A-4005-96CC-7EED71577DC1}" type="parTrans" cxnId="{13A3309E-FFEC-444F-AFED-8BCEC3263353}">
      <dgm:prSet/>
      <dgm:spPr/>
      <dgm:t>
        <a:bodyPr/>
        <a:lstStyle/>
        <a:p>
          <a:endParaRPr lang="en-US"/>
        </a:p>
      </dgm:t>
    </dgm:pt>
    <dgm:pt modelId="{7B28E20F-0624-487A-8842-5006B154CF63}" type="sibTrans" cxnId="{13A3309E-FFEC-444F-AFED-8BCEC3263353}">
      <dgm:prSet/>
      <dgm:spPr/>
      <dgm:t>
        <a:bodyPr/>
        <a:lstStyle/>
        <a:p>
          <a:endParaRPr lang="en-US"/>
        </a:p>
      </dgm:t>
    </dgm:pt>
    <dgm:pt modelId="{B80EE00A-BFE0-428E-AA62-E84B5FB26694}">
      <dgm:prSet custT="1"/>
      <dgm:spPr/>
      <dgm:t>
        <a:bodyPr/>
        <a:lstStyle/>
        <a:p>
          <a:r>
            <a:rPr lang="en-US" sz="2000" dirty="0"/>
            <a:t>Die Videos &amp; Hinweise findest Du unter “Hinweise zur Erstellung von Lernmaterialien” </a:t>
          </a:r>
        </a:p>
      </dgm:t>
    </dgm:pt>
    <dgm:pt modelId="{3AE23AA8-2FDF-4D84-BE2D-66076B539F77}" type="parTrans" cxnId="{C6EAE7BF-6158-4E90-9228-AEF37C768EAB}">
      <dgm:prSet/>
      <dgm:spPr/>
      <dgm:t>
        <a:bodyPr/>
        <a:lstStyle/>
        <a:p>
          <a:endParaRPr lang="en-US"/>
        </a:p>
      </dgm:t>
    </dgm:pt>
    <dgm:pt modelId="{42365A27-D014-4887-8B84-78A8DDAD900B}" type="sibTrans" cxnId="{C6EAE7BF-6158-4E90-9228-AEF37C768EAB}">
      <dgm:prSet/>
      <dgm:spPr/>
      <dgm:t>
        <a:bodyPr/>
        <a:lstStyle/>
        <a:p>
          <a:endParaRPr lang="en-US"/>
        </a:p>
      </dgm:t>
    </dgm:pt>
    <dgm:pt modelId="{42591CE2-D39B-40D1-BBE6-70B06BB6E299}">
      <dgm:prSet custT="1"/>
      <dgm:spPr/>
      <dgm:t>
        <a:bodyPr/>
        <a:lstStyle/>
        <a:p>
          <a:r>
            <a:rPr lang="en-US" sz="2000" dirty="0"/>
            <a:t>Hier öffnet sich ein Fenster zur Lernmodulerstellung </a:t>
          </a:r>
        </a:p>
      </dgm:t>
    </dgm:pt>
    <dgm:pt modelId="{650BAFFC-9481-46F1-A3C7-2F6A7322E24E}" type="parTrans" cxnId="{AF147827-FD78-4091-8369-AF72AFA84D35}">
      <dgm:prSet/>
      <dgm:spPr/>
      <dgm:t>
        <a:bodyPr/>
        <a:lstStyle/>
        <a:p>
          <a:endParaRPr lang="en-US"/>
        </a:p>
      </dgm:t>
    </dgm:pt>
    <dgm:pt modelId="{E5034880-1E05-46B3-80E2-4B711E17563B}" type="sibTrans" cxnId="{AF147827-FD78-4091-8369-AF72AFA84D35}">
      <dgm:prSet/>
      <dgm:spPr/>
      <dgm:t>
        <a:bodyPr/>
        <a:lstStyle/>
        <a:p>
          <a:endParaRPr lang="en-US"/>
        </a:p>
      </dgm:t>
    </dgm:pt>
    <dgm:pt modelId="{5407F11F-4F23-4614-81E6-F13CCAE5C624}" type="pres">
      <dgm:prSet presAssocID="{356AD6CC-28EE-446F-9F02-B28B498AFBA0}" presName="linear" presStyleCnt="0">
        <dgm:presLayoutVars>
          <dgm:animLvl val="lvl"/>
          <dgm:resizeHandles val="exact"/>
        </dgm:presLayoutVars>
      </dgm:prSet>
      <dgm:spPr/>
    </dgm:pt>
    <dgm:pt modelId="{D92A8310-93A0-4B7F-A848-28CA50C59924}" type="pres">
      <dgm:prSet presAssocID="{F1B8A35C-FA33-435F-9DEE-732004F0C4C5}" presName="parentText" presStyleLbl="node1" presStyleIdx="0" presStyleCnt="3" custLinFactY="-24447" custLinFactNeighborX="0" custLinFactNeighborY="-100000">
        <dgm:presLayoutVars>
          <dgm:chMax val="0"/>
          <dgm:bulletEnabled val="1"/>
        </dgm:presLayoutVars>
      </dgm:prSet>
      <dgm:spPr/>
    </dgm:pt>
    <dgm:pt modelId="{BC8B9BF7-9D0D-45EB-AFCF-CE9BD5BF5269}" type="pres">
      <dgm:prSet presAssocID="{7B28E20F-0624-487A-8842-5006B154CF63}" presName="spacer" presStyleCnt="0"/>
      <dgm:spPr/>
    </dgm:pt>
    <dgm:pt modelId="{32D9B8C3-64A8-4D81-99C8-E75465B93C9C}" type="pres">
      <dgm:prSet presAssocID="{B80EE00A-BFE0-428E-AA62-E84B5FB266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25ED90-4BF7-4795-A575-DF81D1B661DE}" type="pres">
      <dgm:prSet presAssocID="{42365A27-D014-4887-8B84-78A8DDAD900B}" presName="spacer" presStyleCnt="0"/>
      <dgm:spPr/>
    </dgm:pt>
    <dgm:pt modelId="{EB614F77-B0B9-435F-9C01-BF2DCA4F5CA8}" type="pres">
      <dgm:prSet presAssocID="{42591CE2-D39B-40D1-BBE6-70B06BB6E2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F147827-FD78-4091-8369-AF72AFA84D35}" srcId="{356AD6CC-28EE-446F-9F02-B28B498AFBA0}" destId="{42591CE2-D39B-40D1-BBE6-70B06BB6E299}" srcOrd="2" destOrd="0" parTransId="{650BAFFC-9481-46F1-A3C7-2F6A7322E24E}" sibTransId="{E5034880-1E05-46B3-80E2-4B711E17563B}"/>
    <dgm:cxn modelId="{D32A777E-796D-48AD-BBA6-48F5ED360D76}" type="presOf" srcId="{356AD6CC-28EE-446F-9F02-B28B498AFBA0}" destId="{5407F11F-4F23-4614-81E6-F13CCAE5C624}" srcOrd="0" destOrd="0" presId="urn:microsoft.com/office/officeart/2005/8/layout/vList2"/>
    <dgm:cxn modelId="{13A3309E-FFEC-444F-AFED-8BCEC3263353}" srcId="{356AD6CC-28EE-446F-9F02-B28B498AFBA0}" destId="{F1B8A35C-FA33-435F-9DEE-732004F0C4C5}" srcOrd="0" destOrd="0" parTransId="{6BB89577-AE5A-4005-96CC-7EED71577DC1}" sibTransId="{7B28E20F-0624-487A-8842-5006B154CF63}"/>
    <dgm:cxn modelId="{4A04ECA0-405D-4B88-9AD9-C5DDA15969F2}" type="presOf" srcId="{F1B8A35C-FA33-435F-9DEE-732004F0C4C5}" destId="{D92A8310-93A0-4B7F-A848-28CA50C59924}" srcOrd="0" destOrd="0" presId="urn:microsoft.com/office/officeart/2005/8/layout/vList2"/>
    <dgm:cxn modelId="{C6EAE7BF-6158-4E90-9228-AEF37C768EAB}" srcId="{356AD6CC-28EE-446F-9F02-B28B498AFBA0}" destId="{B80EE00A-BFE0-428E-AA62-E84B5FB26694}" srcOrd="1" destOrd="0" parTransId="{3AE23AA8-2FDF-4D84-BE2D-66076B539F77}" sibTransId="{42365A27-D014-4887-8B84-78A8DDAD900B}"/>
    <dgm:cxn modelId="{45308BC0-FA32-4D9E-83FB-C4F2E5BECB76}" type="presOf" srcId="{42591CE2-D39B-40D1-BBE6-70B06BB6E299}" destId="{EB614F77-B0B9-435F-9C01-BF2DCA4F5CA8}" srcOrd="0" destOrd="0" presId="urn:microsoft.com/office/officeart/2005/8/layout/vList2"/>
    <dgm:cxn modelId="{7A78C2DA-F260-48A4-BF27-63C89437827F}" type="presOf" srcId="{B80EE00A-BFE0-428E-AA62-E84B5FB26694}" destId="{32D9B8C3-64A8-4D81-99C8-E75465B93C9C}" srcOrd="0" destOrd="0" presId="urn:microsoft.com/office/officeart/2005/8/layout/vList2"/>
    <dgm:cxn modelId="{D4848363-4C09-4CB7-8A03-A01A32A8066F}" type="presParOf" srcId="{5407F11F-4F23-4614-81E6-F13CCAE5C624}" destId="{D92A8310-93A0-4B7F-A848-28CA50C59924}" srcOrd="0" destOrd="0" presId="urn:microsoft.com/office/officeart/2005/8/layout/vList2"/>
    <dgm:cxn modelId="{5AA57A94-351F-4E84-9595-CD2E2589E9A5}" type="presParOf" srcId="{5407F11F-4F23-4614-81E6-F13CCAE5C624}" destId="{BC8B9BF7-9D0D-45EB-AFCF-CE9BD5BF5269}" srcOrd="1" destOrd="0" presId="urn:microsoft.com/office/officeart/2005/8/layout/vList2"/>
    <dgm:cxn modelId="{F564B64C-F7F0-41E6-A2FE-95C6BDB53BF0}" type="presParOf" srcId="{5407F11F-4F23-4614-81E6-F13CCAE5C624}" destId="{32D9B8C3-64A8-4D81-99C8-E75465B93C9C}" srcOrd="2" destOrd="0" presId="urn:microsoft.com/office/officeart/2005/8/layout/vList2"/>
    <dgm:cxn modelId="{9241D9D3-1FC2-42CD-B2B7-68D2548F5B4F}" type="presParOf" srcId="{5407F11F-4F23-4614-81E6-F13CCAE5C624}" destId="{C125ED90-4BF7-4795-A575-DF81D1B661DE}" srcOrd="3" destOrd="0" presId="urn:microsoft.com/office/officeart/2005/8/layout/vList2"/>
    <dgm:cxn modelId="{941A20A8-BFAE-4FFA-9710-291AD37AF36B}" type="presParOf" srcId="{5407F11F-4F23-4614-81E6-F13CCAE5C624}" destId="{EB614F77-B0B9-435F-9C01-BF2DCA4F5C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E25BB-2ABB-4227-AFC0-6DD215C893F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C95EA8-9B22-4165-984E-AFD87C78CBB2}">
      <dgm:prSet custT="1"/>
      <dgm:spPr/>
      <dgm:t>
        <a:bodyPr/>
        <a:lstStyle/>
        <a:p>
          <a:r>
            <a:rPr lang="de-DE" sz="2400" b="1" dirty="0"/>
            <a:t>WordPress</a:t>
          </a:r>
          <a:r>
            <a:rPr lang="de-DE" sz="2400" dirty="0"/>
            <a:t> heißt das Programm, mit dem die Lernmodule erstellt werden </a:t>
          </a:r>
          <a:endParaRPr lang="en-US" sz="2400" dirty="0"/>
        </a:p>
      </dgm:t>
    </dgm:pt>
    <dgm:pt modelId="{6306B634-CD08-4F9E-9959-0EE53A001FA2}" type="parTrans" cxnId="{3C1CB68B-1940-4BB7-94E2-AF0C0550FF99}">
      <dgm:prSet/>
      <dgm:spPr/>
      <dgm:t>
        <a:bodyPr/>
        <a:lstStyle/>
        <a:p>
          <a:endParaRPr lang="en-US"/>
        </a:p>
      </dgm:t>
    </dgm:pt>
    <dgm:pt modelId="{EF9B04CC-F0B0-428A-86CA-9C7EFF18F6FB}" type="sibTrans" cxnId="{3C1CB68B-1940-4BB7-94E2-AF0C0550FF99}">
      <dgm:prSet/>
      <dgm:spPr/>
      <dgm:t>
        <a:bodyPr/>
        <a:lstStyle/>
        <a:p>
          <a:endParaRPr lang="en-US"/>
        </a:p>
      </dgm:t>
    </dgm:pt>
    <dgm:pt modelId="{CBBDABB5-A8C1-4FFB-8AAC-1AEB33836ECF}">
      <dgm:prSet custT="1"/>
      <dgm:spPr/>
      <dgm:t>
        <a:bodyPr/>
        <a:lstStyle/>
        <a:p>
          <a:r>
            <a:rPr lang="de-DE" sz="2400" dirty="0"/>
            <a:t>Über das </a:t>
          </a:r>
          <a:r>
            <a:rPr lang="de-DE" sz="2400" b="1" dirty="0"/>
            <a:t>Dashboard</a:t>
          </a:r>
          <a:r>
            <a:rPr lang="de-DE" sz="2400" dirty="0"/>
            <a:t> gelangst Du zu allen Funktionen von WordPress </a:t>
          </a:r>
          <a:endParaRPr lang="en-US" sz="2400" dirty="0"/>
        </a:p>
      </dgm:t>
    </dgm:pt>
    <dgm:pt modelId="{6DE2FABA-0165-430E-9B32-70B1A5B534C5}" type="parTrans" cxnId="{472DAC1C-DFCF-445E-B567-B16B8489663C}">
      <dgm:prSet/>
      <dgm:spPr/>
      <dgm:t>
        <a:bodyPr/>
        <a:lstStyle/>
        <a:p>
          <a:endParaRPr lang="en-US"/>
        </a:p>
      </dgm:t>
    </dgm:pt>
    <dgm:pt modelId="{AD6C2CE8-D412-40B5-98F1-55AA5C5B8DD6}" type="sibTrans" cxnId="{472DAC1C-DFCF-445E-B567-B16B8489663C}">
      <dgm:prSet/>
      <dgm:spPr/>
      <dgm:t>
        <a:bodyPr/>
        <a:lstStyle/>
        <a:p>
          <a:endParaRPr lang="en-US"/>
        </a:p>
      </dgm:t>
    </dgm:pt>
    <dgm:pt modelId="{B78C3981-D1EA-4435-B7E8-90A6BA9BB0A4}" type="pres">
      <dgm:prSet presAssocID="{717E25BB-2ABB-4227-AFC0-6DD215C893F1}" presName="vert0" presStyleCnt="0">
        <dgm:presLayoutVars>
          <dgm:dir/>
          <dgm:animOne val="branch"/>
          <dgm:animLvl val="lvl"/>
        </dgm:presLayoutVars>
      </dgm:prSet>
      <dgm:spPr/>
    </dgm:pt>
    <dgm:pt modelId="{1A2714DD-0C30-4A91-A188-FBA730DBD60F}" type="pres">
      <dgm:prSet presAssocID="{28C95EA8-9B22-4165-984E-AFD87C78CBB2}" presName="thickLine" presStyleLbl="alignNode1" presStyleIdx="0" presStyleCnt="2"/>
      <dgm:spPr/>
    </dgm:pt>
    <dgm:pt modelId="{59257976-5EF2-40F9-9913-3E983641B930}" type="pres">
      <dgm:prSet presAssocID="{28C95EA8-9B22-4165-984E-AFD87C78CBB2}" presName="horz1" presStyleCnt="0"/>
      <dgm:spPr/>
    </dgm:pt>
    <dgm:pt modelId="{62765363-3575-451D-BDA7-AF5DDB536F0B}" type="pres">
      <dgm:prSet presAssocID="{28C95EA8-9B22-4165-984E-AFD87C78CBB2}" presName="tx1" presStyleLbl="revTx" presStyleIdx="0" presStyleCnt="2"/>
      <dgm:spPr/>
    </dgm:pt>
    <dgm:pt modelId="{1505D5C8-3FBE-410D-BB44-63360F181787}" type="pres">
      <dgm:prSet presAssocID="{28C95EA8-9B22-4165-984E-AFD87C78CBB2}" presName="vert1" presStyleCnt="0"/>
      <dgm:spPr/>
    </dgm:pt>
    <dgm:pt modelId="{3169185C-FC7E-48C1-B058-CC8AEF9EA8A6}" type="pres">
      <dgm:prSet presAssocID="{CBBDABB5-A8C1-4FFB-8AAC-1AEB33836ECF}" presName="thickLine" presStyleLbl="alignNode1" presStyleIdx="1" presStyleCnt="2"/>
      <dgm:spPr/>
    </dgm:pt>
    <dgm:pt modelId="{82C7AB9A-FD7B-425A-84E2-6CD109E0CC7A}" type="pres">
      <dgm:prSet presAssocID="{CBBDABB5-A8C1-4FFB-8AAC-1AEB33836ECF}" presName="horz1" presStyleCnt="0"/>
      <dgm:spPr/>
    </dgm:pt>
    <dgm:pt modelId="{AA243D83-5A67-4D85-A9BC-238F96E82DC0}" type="pres">
      <dgm:prSet presAssocID="{CBBDABB5-A8C1-4FFB-8AAC-1AEB33836ECF}" presName="tx1" presStyleLbl="revTx" presStyleIdx="1" presStyleCnt="2"/>
      <dgm:spPr/>
    </dgm:pt>
    <dgm:pt modelId="{84673A9F-86CD-4162-B0AD-CD86B75CA3CD}" type="pres">
      <dgm:prSet presAssocID="{CBBDABB5-A8C1-4FFB-8AAC-1AEB33836ECF}" presName="vert1" presStyleCnt="0"/>
      <dgm:spPr/>
    </dgm:pt>
  </dgm:ptLst>
  <dgm:cxnLst>
    <dgm:cxn modelId="{472DAC1C-DFCF-445E-B567-B16B8489663C}" srcId="{717E25BB-2ABB-4227-AFC0-6DD215C893F1}" destId="{CBBDABB5-A8C1-4FFB-8AAC-1AEB33836ECF}" srcOrd="1" destOrd="0" parTransId="{6DE2FABA-0165-430E-9B32-70B1A5B534C5}" sibTransId="{AD6C2CE8-D412-40B5-98F1-55AA5C5B8DD6}"/>
    <dgm:cxn modelId="{3C1CB68B-1940-4BB7-94E2-AF0C0550FF99}" srcId="{717E25BB-2ABB-4227-AFC0-6DD215C893F1}" destId="{28C95EA8-9B22-4165-984E-AFD87C78CBB2}" srcOrd="0" destOrd="0" parTransId="{6306B634-CD08-4F9E-9959-0EE53A001FA2}" sibTransId="{EF9B04CC-F0B0-428A-86CA-9C7EFF18F6FB}"/>
    <dgm:cxn modelId="{0A6B01DA-C9D5-49E9-87F8-A8550A405265}" type="presOf" srcId="{717E25BB-2ABB-4227-AFC0-6DD215C893F1}" destId="{B78C3981-D1EA-4435-B7E8-90A6BA9BB0A4}" srcOrd="0" destOrd="0" presId="urn:microsoft.com/office/officeart/2008/layout/LinedList"/>
    <dgm:cxn modelId="{ED925FE7-B886-4103-A580-D2AC052C9AC4}" type="presOf" srcId="{28C95EA8-9B22-4165-984E-AFD87C78CBB2}" destId="{62765363-3575-451D-BDA7-AF5DDB536F0B}" srcOrd="0" destOrd="0" presId="urn:microsoft.com/office/officeart/2008/layout/LinedList"/>
    <dgm:cxn modelId="{C5CE21E8-6696-4C1C-B520-77E99E71E39C}" type="presOf" srcId="{CBBDABB5-A8C1-4FFB-8AAC-1AEB33836ECF}" destId="{AA243D83-5A67-4D85-A9BC-238F96E82DC0}" srcOrd="0" destOrd="0" presId="urn:microsoft.com/office/officeart/2008/layout/LinedList"/>
    <dgm:cxn modelId="{043C79C8-E08C-4885-8E1F-68995345874F}" type="presParOf" srcId="{B78C3981-D1EA-4435-B7E8-90A6BA9BB0A4}" destId="{1A2714DD-0C30-4A91-A188-FBA730DBD60F}" srcOrd="0" destOrd="0" presId="urn:microsoft.com/office/officeart/2008/layout/LinedList"/>
    <dgm:cxn modelId="{DD5E28EE-D138-4A9D-8D2E-C02373D5676B}" type="presParOf" srcId="{B78C3981-D1EA-4435-B7E8-90A6BA9BB0A4}" destId="{59257976-5EF2-40F9-9913-3E983641B930}" srcOrd="1" destOrd="0" presId="urn:microsoft.com/office/officeart/2008/layout/LinedList"/>
    <dgm:cxn modelId="{15C57E62-E794-4DD3-A201-ED9DB3944D78}" type="presParOf" srcId="{59257976-5EF2-40F9-9913-3E983641B930}" destId="{62765363-3575-451D-BDA7-AF5DDB536F0B}" srcOrd="0" destOrd="0" presId="urn:microsoft.com/office/officeart/2008/layout/LinedList"/>
    <dgm:cxn modelId="{1451C232-0026-49BA-895E-FD4A988D5F33}" type="presParOf" srcId="{59257976-5EF2-40F9-9913-3E983641B930}" destId="{1505D5C8-3FBE-410D-BB44-63360F181787}" srcOrd="1" destOrd="0" presId="urn:microsoft.com/office/officeart/2008/layout/LinedList"/>
    <dgm:cxn modelId="{7B8123C8-58AA-46A9-904F-794B0C5857B8}" type="presParOf" srcId="{B78C3981-D1EA-4435-B7E8-90A6BA9BB0A4}" destId="{3169185C-FC7E-48C1-B058-CC8AEF9EA8A6}" srcOrd="2" destOrd="0" presId="urn:microsoft.com/office/officeart/2008/layout/LinedList"/>
    <dgm:cxn modelId="{F72C423B-83B5-484C-BAEF-841BF35A6D42}" type="presParOf" srcId="{B78C3981-D1EA-4435-B7E8-90A6BA9BB0A4}" destId="{82C7AB9A-FD7B-425A-84E2-6CD109E0CC7A}" srcOrd="3" destOrd="0" presId="urn:microsoft.com/office/officeart/2008/layout/LinedList"/>
    <dgm:cxn modelId="{F94A521F-19CF-4E9F-85C8-29F2E3B911E9}" type="presParOf" srcId="{82C7AB9A-FD7B-425A-84E2-6CD109E0CC7A}" destId="{AA243D83-5A67-4D85-A9BC-238F96E82DC0}" srcOrd="0" destOrd="0" presId="urn:microsoft.com/office/officeart/2008/layout/LinedList"/>
    <dgm:cxn modelId="{1942B79A-AAFB-4B4F-8839-DE7EE39E88EB}" type="presParOf" srcId="{82C7AB9A-FD7B-425A-84E2-6CD109E0CC7A}" destId="{84673A9F-86CD-4162-B0AD-CD86B75CA3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DDCFF-F4DD-4460-AE80-B34E789A0C51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EEB3B8-A4A9-451F-8E54-9AE4503F4D2A}">
      <dgm:prSet custT="1"/>
      <dgm:spPr/>
      <dgm:t>
        <a:bodyPr/>
        <a:lstStyle/>
        <a:p>
          <a:r>
            <a:rPr lang="de-DE" sz="2400" b="1" dirty="0"/>
            <a:t>LearnPress:</a:t>
          </a:r>
          <a:r>
            <a:rPr lang="de-DE" sz="2400" dirty="0"/>
            <a:t> Hier wird das Lernmodul erstellt und bearbeitet </a:t>
          </a:r>
          <a:endParaRPr lang="en-US" sz="2400" dirty="0"/>
        </a:p>
      </dgm:t>
    </dgm:pt>
    <dgm:pt modelId="{EAD3A427-D692-4E19-8B33-8AEB64B685F5}" type="parTrans" cxnId="{BE61F97C-39EF-44D1-9E6F-AE673DCBC3ED}">
      <dgm:prSet/>
      <dgm:spPr/>
      <dgm:t>
        <a:bodyPr/>
        <a:lstStyle/>
        <a:p>
          <a:endParaRPr lang="en-US"/>
        </a:p>
      </dgm:t>
    </dgm:pt>
    <dgm:pt modelId="{8E95EB2E-6DA4-42A0-AD51-19D304D90545}" type="sibTrans" cxnId="{BE61F97C-39EF-44D1-9E6F-AE673DCBC3ED}">
      <dgm:prSet/>
      <dgm:spPr/>
      <dgm:t>
        <a:bodyPr/>
        <a:lstStyle/>
        <a:p>
          <a:endParaRPr lang="en-US"/>
        </a:p>
      </dgm:t>
    </dgm:pt>
    <dgm:pt modelId="{3D288724-7642-4593-A41E-E2C5C04C324A}">
      <dgm:prSet custT="1"/>
      <dgm:spPr/>
      <dgm:t>
        <a:bodyPr/>
        <a:lstStyle/>
        <a:p>
          <a:r>
            <a:rPr lang="de-DE" sz="2400" b="1" dirty="0"/>
            <a:t>Profil:</a:t>
          </a:r>
          <a:r>
            <a:rPr lang="de-DE" sz="2400" dirty="0"/>
            <a:t> Hier können persönliche Daten wie Nutzername und Passwort bearbeitet werden </a:t>
          </a:r>
          <a:endParaRPr lang="en-US" sz="2400" dirty="0"/>
        </a:p>
      </dgm:t>
    </dgm:pt>
    <dgm:pt modelId="{F7A6DCC9-677A-450F-A42A-FF04517FD1AC}" type="parTrans" cxnId="{E9C88E7B-DD33-4A3E-89A2-46AA693315CD}">
      <dgm:prSet/>
      <dgm:spPr/>
      <dgm:t>
        <a:bodyPr/>
        <a:lstStyle/>
        <a:p>
          <a:endParaRPr lang="en-US"/>
        </a:p>
      </dgm:t>
    </dgm:pt>
    <dgm:pt modelId="{02B656A9-6874-4889-B22E-589E48DF999D}" type="sibTrans" cxnId="{E9C88E7B-DD33-4A3E-89A2-46AA693315CD}">
      <dgm:prSet/>
      <dgm:spPr/>
      <dgm:t>
        <a:bodyPr/>
        <a:lstStyle/>
        <a:p>
          <a:endParaRPr lang="en-US"/>
        </a:p>
      </dgm:t>
    </dgm:pt>
    <dgm:pt modelId="{D0F257EA-DC66-4740-9278-3032F0AF1837}">
      <dgm:prSet custT="1"/>
      <dgm:spPr/>
      <dgm:t>
        <a:bodyPr/>
        <a:lstStyle/>
        <a:p>
          <a:r>
            <a:rPr lang="de-DE" sz="2400" b="1" dirty="0"/>
            <a:t>Image Pro &amp; H5P: </a:t>
          </a:r>
          <a:r>
            <a:rPr lang="de-DE" sz="2400" dirty="0"/>
            <a:t>Hier können Inhalte erstellt und bearbeitet werden</a:t>
          </a:r>
          <a:endParaRPr lang="en-US" sz="2400" dirty="0"/>
        </a:p>
      </dgm:t>
    </dgm:pt>
    <dgm:pt modelId="{48082D0D-E3DD-4BB1-9E5A-BF97E16198AF}" type="parTrans" cxnId="{7D56C42F-F45F-41AF-9A1C-F603693AC7D9}">
      <dgm:prSet/>
      <dgm:spPr/>
      <dgm:t>
        <a:bodyPr/>
        <a:lstStyle/>
        <a:p>
          <a:endParaRPr lang="en-US"/>
        </a:p>
      </dgm:t>
    </dgm:pt>
    <dgm:pt modelId="{1C284B82-10A6-4F8C-AAFF-85D6928A5791}" type="sibTrans" cxnId="{7D56C42F-F45F-41AF-9A1C-F603693AC7D9}">
      <dgm:prSet/>
      <dgm:spPr/>
      <dgm:t>
        <a:bodyPr/>
        <a:lstStyle/>
        <a:p>
          <a:endParaRPr lang="en-US"/>
        </a:p>
      </dgm:t>
    </dgm:pt>
    <dgm:pt modelId="{373C59AA-612F-4F8E-850D-40544526D705}" type="pres">
      <dgm:prSet presAssocID="{AB4DDCFF-F4DD-4460-AE80-B34E789A0C51}" presName="vert0" presStyleCnt="0">
        <dgm:presLayoutVars>
          <dgm:dir/>
          <dgm:animOne val="branch"/>
          <dgm:animLvl val="lvl"/>
        </dgm:presLayoutVars>
      </dgm:prSet>
      <dgm:spPr/>
    </dgm:pt>
    <dgm:pt modelId="{BD2841E5-1781-400E-87BF-D0CE52D67ACE}" type="pres">
      <dgm:prSet presAssocID="{15EEB3B8-A4A9-451F-8E54-9AE4503F4D2A}" presName="thickLine" presStyleLbl="alignNode1" presStyleIdx="0" presStyleCnt="3"/>
      <dgm:spPr/>
    </dgm:pt>
    <dgm:pt modelId="{22337D4F-A07A-4E06-9823-8CBDC603BA82}" type="pres">
      <dgm:prSet presAssocID="{15EEB3B8-A4A9-451F-8E54-9AE4503F4D2A}" presName="horz1" presStyleCnt="0"/>
      <dgm:spPr/>
    </dgm:pt>
    <dgm:pt modelId="{5A199D78-E0E2-4F4F-9295-D2783640EDF2}" type="pres">
      <dgm:prSet presAssocID="{15EEB3B8-A4A9-451F-8E54-9AE4503F4D2A}" presName="tx1" presStyleLbl="revTx" presStyleIdx="0" presStyleCnt="3"/>
      <dgm:spPr/>
    </dgm:pt>
    <dgm:pt modelId="{6E28F9AA-33B1-496D-B2C4-7051C9596225}" type="pres">
      <dgm:prSet presAssocID="{15EEB3B8-A4A9-451F-8E54-9AE4503F4D2A}" presName="vert1" presStyleCnt="0"/>
      <dgm:spPr/>
    </dgm:pt>
    <dgm:pt modelId="{478331A4-FA6D-4314-98F3-0A0C37F8776A}" type="pres">
      <dgm:prSet presAssocID="{3D288724-7642-4593-A41E-E2C5C04C324A}" presName="thickLine" presStyleLbl="alignNode1" presStyleIdx="1" presStyleCnt="3"/>
      <dgm:spPr/>
    </dgm:pt>
    <dgm:pt modelId="{A05C9FFD-0117-4611-AF75-3BD6CCE4084B}" type="pres">
      <dgm:prSet presAssocID="{3D288724-7642-4593-A41E-E2C5C04C324A}" presName="horz1" presStyleCnt="0"/>
      <dgm:spPr/>
    </dgm:pt>
    <dgm:pt modelId="{62436589-7AF3-49A1-9451-30D5E202F183}" type="pres">
      <dgm:prSet presAssocID="{3D288724-7642-4593-A41E-E2C5C04C324A}" presName="tx1" presStyleLbl="revTx" presStyleIdx="1" presStyleCnt="3"/>
      <dgm:spPr/>
    </dgm:pt>
    <dgm:pt modelId="{BB0B0B12-61E8-46EB-9F10-1954E725BC03}" type="pres">
      <dgm:prSet presAssocID="{3D288724-7642-4593-A41E-E2C5C04C324A}" presName="vert1" presStyleCnt="0"/>
      <dgm:spPr/>
    </dgm:pt>
    <dgm:pt modelId="{34ED94CD-93F1-4526-BC74-943F83F212C5}" type="pres">
      <dgm:prSet presAssocID="{D0F257EA-DC66-4740-9278-3032F0AF1837}" presName="thickLine" presStyleLbl="alignNode1" presStyleIdx="2" presStyleCnt="3"/>
      <dgm:spPr/>
    </dgm:pt>
    <dgm:pt modelId="{942C43B5-AE2F-4A46-8439-5656298E1C61}" type="pres">
      <dgm:prSet presAssocID="{D0F257EA-DC66-4740-9278-3032F0AF1837}" presName="horz1" presStyleCnt="0"/>
      <dgm:spPr/>
    </dgm:pt>
    <dgm:pt modelId="{0DFA4594-EAC9-4651-838C-C642D8ECF5D3}" type="pres">
      <dgm:prSet presAssocID="{D0F257EA-DC66-4740-9278-3032F0AF1837}" presName="tx1" presStyleLbl="revTx" presStyleIdx="2" presStyleCnt="3"/>
      <dgm:spPr/>
    </dgm:pt>
    <dgm:pt modelId="{7780E05A-A4E9-4F89-9669-DE2BA72E9414}" type="pres">
      <dgm:prSet presAssocID="{D0F257EA-DC66-4740-9278-3032F0AF1837}" presName="vert1" presStyleCnt="0"/>
      <dgm:spPr/>
    </dgm:pt>
  </dgm:ptLst>
  <dgm:cxnLst>
    <dgm:cxn modelId="{EBEBB10B-F577-46B2-A0BC-626636FE037F}" type="presOf" srcId="{3D288724-7642-4593-A41E-E2C5C04C324A}" destId="{62436589-7AF3-49A1-9451-30D5E202F183}" srcOrd="0" destOrd="0" presId="urn:microsoft.com/office/officeart/2008/layout/LinedList"/>
    <dgm:cxn modelId="{7D56C42F-F45F-41AF-9A1C-F603693AC7D9}" srcId="{AB4DDCFF-F4DD-4460-AE80-B34E789A0C51}" destId="{D0F257EA-DC66-4740-9278-3032F0AF1837}" srcOrd="2" destOrd="0" parTransId="{48082D0D-E3DD-4BB1-9E5A-BF97E16198AF}" sibTransId="{1C284B82-10A6-4F8C-AAFF-85D6928A5791}"/>
    <dgm:cxn modelId="{E9C88E7B-DD33-4A3E-89A2-46AA693315CD}" srcId="{AB4DDCFF-F4DD-4460-AE80-B34E789A0C51}" destId="{3D288724-7642-4593-A41E-E2C5C04C324A}" srcOrd="1" destOrd="0" parTransId="{F7A6DCC9-677A-450F-A42A-FF04517FD1AC}" sibTransId="{02B656A9-6874-4889-B22E-589E48DF999D}"/>
    <dgm:cxn modelId="{BE61F97C-39EF-44D1-9E6F-AE673DCBC3ED}" srcId="{AB4DDCFF-F4DD-4460-AE80-B34E789A0C51}" destId="{15EEB3B8-A4A9-451F-8E54-9AE4503F4D2A}" srcOrd="0" destOrd="0" parTransId="{EAD3A427-D692-4E19-8B33-8AEB64B685F5}" sibTransId="{8E95EB2E-6DA4-42A0-AD51-19D304D90545}"/>
    <dgm:cxn modelId="{B74965C8-DFC0-497C-B26E-767D49CD76AA}" type="presOf" srcId="{15EEB3B8-A4A9-451F-8E54-9AE4503F4D2A}" destId="{5A199D78-E0E2-4F4F-9295-D2783640EDF2}" srcOrd="0" destOrd="0" presId="urn:microsoft.com/office/officeart/2008/layout/LinedList"/>
    <dgm:cxn modelId="{BF5D1AE2-2AFB-4931-8DA2-6FC4A3A4FD0C}" type="presOf" srcId="{D0F257EA-DC66-4740-9278-3032F0AF1837}" destId="{0DFA4594-EAC9-4651-838C-C642D8ECF5D3}" srcOrd="0" destOrd="0" presId="urn:microsoft.com/office/officeart/2008/layout/LinedList"/>
    <dgm:cxn modelId="{68A77AE5-9E93-4434-9CF5-7AD147DE8011}" type="presOf" srcId="{AB4DDCFF-F4DD-4460-AE80-B34E789A0C51}" destId="{373C59AA-612F-4F8E-850D-40544526D705}" srcOrd="0" destOrd="0" presId="urn:microsoft.com/office/officeart/2008/layout/LinedList"/>
    <dgm:cxn modelId="{EDAA6BCA-1958-4857-B02E-3427C322BB89}" type="presParOf" srcId="{373C59AA-612F-4F8E-850D-40544526D705}" destId="{BD2841E5-1781-400E-87BF-D0CE52D67ACE}" srcOrd="0" destOrd="0" presId="urn:microsoft.com/office/officeart/2008/layout/LinedList"/>
    <dgm:cxn modelId="{E4808D0A-62C2-4F4E-8346-93662EB3CEEC}" type="presParOf" srcId="{373C59AA-612F-4F8E-850D-40544526D705}" destId="{22337D4F-A07A-4E06-9823-8CBDC603BA82}" srcOrd="1" destOrd="0" presId="urn:microsoft.com/office/officeart/2008/layout/LinedList"/>
    <dgm:cxn modelId="{7BAA8F25-4D0B-42B6-856D-1481A4878E37}" type="presParOf" srcId="{22337D4F-A07A-4E06-9823-8CBDC603BA82}" destId="{5A199D78-E0E2-4F4F-9295-D2783640EDF2}" srcOrd="0" destOrd="0" presId="urn:microsoft.com/office/officeart/2008/layout/LinedList"/>
    <dgm:cxn modelId="{5164B370-BBAD-41FF-A1D1-F4307C43B550}" type="presParOf" srcId="{22337D4F-A07A-4E06-9823-8CBDC603BA82}" destId="{6E28F9AA-33B1-496D-B2C4-7051C9596225}" srcOrd="1" destOrd="0" presId="urn:microsoft.com/office/officeart/2008/layout/LinedList"/>
    <dgm:cxn modelId="{8F4DC852-0FCB-4BCE-ABE0-8C69F7603F02}" type="presParOf" srcId="{373C59AA-612F-4F8E-850D-40544526D705}" destId="{478331A4-FA6D-4314-98F3-0A0C37F8776A}" srcOrd="2" destOrd="0" presId="urn:microsoft.com/office/officeart/2008/layout/LinedList"/>
    <dgm:cxn modelId="{CDBCF266-5DA7-41FB-B0CB-6117226A191F}" type="presParOf" srcId="{373C59AA-612F-4F8E-850D-40544526D705}" destId="{A05C9FFD-0117-4611-AF75-3BD6CCE4084B}" srcOrd="3" destOrd="0" presId="urn:microsoft.com/office/officeart/2008/layout/LinedList"/>
    <dgm:cxn modelId="{1C974D43-A428-4B2B-92E6-01F6BF3DE1AA}" type="presParOf" srcId="{A05C9FFD-0117-4611-AF75-3BD6CCE4084B}" destId="{62436589-7AF3-49A1-9451-30D5E202F183}" srcOrd="0" destOrd="0" presId="urn:microsoft.com/office/officeart/2008/layout/LinedList"/>
    <dgm:cxn modelId="{6AC1C823-F5BB-45E9-99E9-75C3331D114C}" type="presParOf" srcId="{A05C9FFD-0117-4611-AF75-3BD6CCE4084B}" destId="{BB0B0B12-61E8-46EB-9F10-1954E725BC03}" srcOrd="1" destOrd="0" presId="urn:microsoft.com/office/officeart/2008/layout/LinedList"/>
    <dgm:cxn modelId="{5BA6D2B8-4FE3-42C0-86EB-C482488D1417}" type="presParOf" srcId="{373C59AA-612F-4F8E-850D-40544526D705}" destId="{34ED94CD-93F1-4526-BC74-943F83F212C5}" srcOrd="4" destOrd="0" presId="urn:microsoft.com/office/officeart/2008/layout/LinedList"/>
    <dgm:cxn modelId="{247D0D86-4F20-43C3-AF8A-CC0D3F700473}" type="presParOf" srcId="{373C59AA-612F-4F8E-850D-40544526D705}" destId="{942C43B5-AE2F-4A46-8439-5656298E1C61}" srcOrd="5" destOrd="0" presId="urn:microsoft.com/office/officeart/2008/layout/LinedList"/>
    <dgm:cxn modelId="{B5C7A310-A540-4AFE-AE43-660346481775}" type="presParOf" srcId="{942C43B5-AE2F-4A46-8439-5656298E1C61}" destId="{0DFA4594-EAC9-4651-838C-C642D8ECF5D3}" srcOrd="0" destOrd="0" presId="urn:microsoft.com/office/officeart/2008/layout/LinedList"/>
    <dgm:cxn modelId="{C32F48C7-67BF-4717-8A76-3D641AD5CA70}" type="presParOf" srcId="{942C43B5-AE2F-4A46-8439-5656298E1C61}" destId="{7780E05A-A4E9-4F89-9669-DE2BA72E94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DFEE1-7660-4595-94D8-E4ACD2A155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C134E-CA22-4BD0-AA27-D939C26D35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Um ein digitales Lernmodul zu erstellen benötigst Du zunächst ein eigenes Drehbuch/ Skript</a:t>
          </a:r>
          <a:endParaRPr lang="en-US" sz="1800" dirty="0"/>
        </a:p>
      </dgm:t>
    </dgm:pt>
    <dgm:pt modelId="{D9129619-C363-40EC-A4ED-A5EF9709E617}" type="parTrans" cxnId="{FA3736DF-D3BE-40B7-BDD7-B55DA8B9EDD8}">
      <dgm:prSet/>
      <dgm:spPr/>
      <dgm:t>
        <a:bodyPr/>
        <a:lstStyle/>
        <a:p>
          <a:endParaRPr lang="en-US"/>
        </a:p>
      </dgm:t>
    </dgm:pt>
    <dgm:pt modelId="{3F3D6F26-3C53-4481-9DB4-653B694A7E54}" type="sibTrans" cxnId="{FA3736DF-D3BE-40B7-BDD7-B55DA8B9EDD8}">
      <dgm:prSet/>
      <dgm:spPr/>
      <dgm:t>
        <a:bodyPr/>
        <a:lstStyle/>
        <a:p>
          <a:endParaRPr lang="en-US"/>
        </a:p>
      </dgm:t>
    </dgm:pt>
    <dgm:pt modelId="{9CF19686-8304-402E-A032-D55DA95AC2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Frage: Welche Inhalte werden Wie vermittelt? (Themen, Aufbau und Struktur, Medien, Umsetzung) </a:t>
          </a:r>
          <a:endParaRPr lang="en-US" sz="1800" dirty="0"/>
        </a:p>
      </dgm:t>
    </dgm:pt>
    <dgm:pt modelId="{5B64CDAE-AC3A-4F35-8C28-AD7CC4E03DA5}" type="parTrans" cxnId="{18999CE5-4A6C-4093-A867-795DBD0E8B7B}">
      <dgm:prSet/>
      <dgm:spPr/>
      <dgm:t>
        <a:bodyPr/>
        <a:lstStyle/>
        <a:p>
          <a:endParaRPr lang="en-US"/>
        </a:p>
      </dgm:t>
    </dgm:pt>
    <dgm:pt modelId="{54FDBEBC-E4F9-4E3F-8E8B-E8BA3BBC1F92}" type="sibTrans" cxnId="{18999CE5-4A6C-4093-A867-795DBD0E8B7B}">
      <dgm:prSet/>
      <dgm:spPr/>
      <dgm:t>
        <a:bodyPr/>
        <a:lstStyle/>
        <a:p>
          <a:endParaRPr lang="en-US"/>
        </a:p>
      </dgm:t>
    </dgm:pt>
    <dgm:pt modelId="{5BB82927-3998-42A2-8032-42422D640C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Mehr Informationen zur mediendidaktischen Konzeption von Lernmodulen unter: </a:t>
          </a:r>
          <a:r>
            <a:rPr lang="de-DE" sz="1600" dirty="0">
              <a:hlinkClick xmlns:r="http://schemas.openxmlformats.org/officeDocument/2006/relationships" r:id="rId1"/>
            </a:rPr>
            <a:t>https://digilehre.zflkoeln.de/lernmodule/unkategorisiert/entwicklung-eines-mediendidaktischen-konzepts/</a:t>
          </a:r>
          <a:endParaRPr lang="en-US" sz="1600" dirty="0"/>
        </a:p>
      </dgm:t>
    </dgm:pt>
    <dgm:pt modelId="{C4645D0C-7C30-482B-9041-F47BCA8B1BA1}" type="parTrans" cxnId="{46A69A90-121A-4FEE-81F6-009EDC214D83}">
      <dgm:prSet/>
      <dgm:spPr/>
      <dgm:t>
        <a:bodyPr/>
        <a:lstStyle/>
        <a:p>
          <a:endParaRPr lang="en-US"/>
        </a:p>
      </dgm:t>
    </dgm:pt>
    <dgm:pt modelId="{ECA22AD9-81CB-410B-BD4C-594A4CF0AB03}" type="sibTrans" cxnId="{46A69A90-121A-4FEE-81F6-009EDC214D83}">
      <dgm:prSet/>
      <dgm:spPr/>
      <dgm:t>
        <a:bodyPr/>
        <a:lstStyle/>
        <a:p>
          <a:endParaRPr lang="en-US"/>
        </a:p>
      </dgm:t>
    </dgm:pt>
    <dgm:pt modelId="{F3E5E50A-7431-4D01-BB7D-7E43B446D6EB}" type="pres">
      <dgm:prSet presAssocID="{C18DFEE1-7660-4595-94D8-E4ACD2A1557B}" presName="root" presStyleCnt="0">
        <dgm:presLayoutVars>
          <dgm:dir/>
          <dgm:resizeHandles val="exact"/>
        </dgm:presLayoutVars>
      </dgm:prSet>
      <dgm:spPr/>
    </dgm:pt>
    <dgm:pt modelId="{5995A48F-95C9-43A2-9D01-66E5F3563D03}" type="pres">
      <dgm:prSet presAssocID="{679C134E-CA22-4BD0-AA27-D939C26D3523}" presName="compNode" presStyleCnt="0"/>
      <dgm:spPr/>
    </dgm:pt>
    <dgm:pt modelId="{EEDB3FAA-3029-4DA2-A3DA-D373EB171F69}" type="pres">
      <dgm:prSet presAssocID="{679C134E-CA22-4BD0-AA27-D939C26D3523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10846A96-8265-4381-B1C6-A9D0DADCDD53}" type="pres">
      <dgm:prSet presAssocID="{679C134E-CA22-4BD0-AA27-D939C26D3523}" presName="iconRect" presStyleLbl="node1" presStyleIdx="0" presStyleCnt="3" custLinFactNeighborX="-1926" custLinFactNeighborY="-111"/>
      <dgm:spPr>
        <a:blipFill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ctr" rotWithShape="0">
            <a:schemeClr val="accent2">
              <a:lumMod val="75000"/>
            </a:schemeClr>
          </a:outerShdw>
        </a:effectLst>
      </dgm:spPr>
      <dgm:extLst>
        <a:ext uri="{E40237B7-FDA0-4F09-8148-C483321AD2D9}">
          <dgm14:cNvPr xmlns:dgm14="http://schemas.microsoft.com/office/drawing/2010/diagram" id="0" name="" descr="Geöffnetes Buch Silhouette"/>
        </a:ext>
      </dgm:extLst>
    </dgm:pt>
    <dgm:pt modelId="{E1820154-E924-4C8C-B971-B6DEBB5C84BF}" type="pres">
      <dgm:prSet presAssocID="{679C134E-CA22-4BD0-AA27-D939C26D3523}" presName="spaceRect" presStyleCnt="0"/>
      <dgm:spPr/>
    </dgm:pt>
    <dgm:pt modelId="{49ADFC5E-32E3-4A03-A675-DE49AA4EA20B}" type="pres">
      <dgm:prSet presAssocID="{679C134E-CA22-4BD0-AA27-D939C26D3523}" presName="parTx" presStyleLbl="revTx" presStyleIdx="0" presStyleCnt="3">
        <dgm:presLayoutVars>
          <dgm:chMax val="0"/>
          <dgm:chPref val="0"/>
        </dgm:presLayoutVars>
      </dgm:prSet>
      <dgm:spPr/>
    </dgm:pt>
    <dgm:pt modelId="{5BF3CB67-5DF0-41E0-8B0B-2DA799A18DFD}" type="pres">
      <dgm:prSet presAssocID="{3F3D6F26-3C53-4481-9DB4-653B694A7E54}" presName="sibTrans" presStyleCnt="0"/>
      <dgm:spPr/>
    </dgm:pt>
    <dgm:pt modelId="{8649CB09-C22F-4CA1-8277-3E76FB7FE956}" type="pres">
      <dgm:prSet presAssocID="{9CF19686-8304-402E-A032-D55DA95AC252}" presName="compNode" presStyleCnt="0"/>
      <dgm:spPr/>
    </dgm:pt>
    <dgm:pt modelId="{B0477C88-EFB0-4867-9EEC-B2C2087A2CC0}" type="pres">
      <dgm:prSet presAssocID="{9CF19686-8304-402E-A032-D55DA95AC252}" presName="bgRect" presStyleLbl="bgShp" presStyleIdx="1" presStyleCnt="3" custLinFactNeighborY="896"/>
      <dgm:spPr>
        <a:solidFill>
          <a:schemeClr val="accent2">
            <a:lumMod val="60000"/>
            <a:lumOff val="40000"/>
          </a:schemeClr>
        </a:solidFill>
      </dgm:spPr>
    </dgm:pt>
    <dgm:pt modelId="{AF0FF3E0-B17B-43DF-8754-198824EC6C33}" type="pres">
      <dgm:prSet presAssocID="{9CF19686-8304-402E-A032-D55DA95AC252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E0E7F11-9D4A-4F42-9A02-D166ACAE54C0}" type="pres">
      <dgm:prSet presAssocID="{9CF19686-8304-402E-A032-D55DA95AC252}" presName="spaceRect" presStyleCnt="0"/>
      <dgm:spPr/>
    </dgm:pt>
    <dgm:pt modelId="{ECC48BBA-E058-4AEF-A12D-9EFC73DAC9ED}" type="pres">
      <dgm:prSet presAssocID="{9CF19686-8304-402E-A032-D55DA95AC252}" presName="parTx" presStyleLbl="revTx" presStyleIdx="1" presStyleCnt="3">
        <dgm:presLayoutVars>
          <dgm:chMax val="0"/>
          <dgm:chPref val="0"/>
        </dgm:presLayoutVars>
      </dgm:prSet>
      <dgm:spPr/>
    </dgm:pt>
    <dgm:pt modelId="{90E0C8E3-9BE8-484E-A770-2AB7CD779BCD}" type="pres">
      <dgm:prSet presAssocID="{54FDBEBC-E4F9-4E3F-8E8B-E8BA3BBC1F92}" presName="sibTrans" presStyleCnt="0"/>
      <dgm:spPr/>
    </dgm:pt>
    <dgm:pt modelId="{CEDC8523-8059-4D0D-A719-A54AC69129A0}" type="pres">
      <dgm:prSet presAssocID="{5BB82927-3998-42A2-8032-42422D640CC5}" presName="compNode" presStyleCnt="0"/>
      <dgm:spPr/>
    </dgm:pt>
    <dgm:pt modelId="{F0A54C70-D9AD-40F5-9948-56E393200575}" type="pres">
      <dgm:prSet presAssocID="{5BB82927-3998-42A2-8032-42422D640CC5}" presName="bgRect" presStyleLbl="bgShp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E4D161C9-2380-44B9-B60E-5617EB401EFD}" type="pres">
      <dgm:prSet presAssocID="{5BB82927-3998-42A2-8032-42422D640CC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60F96DD-1FCD-4760-B913-DCAA4B498EB9}" type="pres">
      <dgm:prSet presAssocID="{5BB82927-3998-42A2-8032-42422D640CC5}" presName="spaceRect" presStyleCnt="0"/>
      <dgm:spPr/>
    </dgm:pt>
    <dgm:pt modelId="{C6C3FBC2-C06F-48B7-8E30-316C7D2BEF6D}" type="pres">
      <dgm:prSet presAssocID="{5BB82927-3998-42A2-8032-42422D640C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BF8C66-B302-493F-A477-3DBC0D06938E}" type="presOf" srcId="{9CF19686-8304-402E-A032-D55DA95AC252}" destId="{ECC48BBA-E058-4AEF-A12D-9EFC73DAC9ED}" srcOrd="0" destOrd="0" presId="urn:microsoft.com/office/officeart/2018/2/layout/IconVerticalSolidList"/>
    <dgm:cxn modelId="{A5623E83-C2BE-4ACA-87E7-E706B5525C76}" type="presOf" srcId="{C18DFEE1-7660-4595-94D8-E4ACD2A1557B}" destId="{F3E5E50A-7431-4D01-BB7D-7E43B446D6EB}" srcOrd="0" destOrd="0" presId="urn:microsoft.com/office/officeart/2018/2/layout/IconVerticalSolidList"/>
    <dgm:cxn modelId="{46A69A90-121A-4FEE-81F6-009EDC214D83}" srcId="{C18DFEE1-7660-4595-94D8-E4ACD2A1557B}" destId="{5BB82927-3998-42A2-8032-42422D640CC5}" srcOrd="2" destOrd="0" parTransId="{C4645D0C-7C30-482B-9041-F47BCA8B1BA1}" sibTransId="{ECA22AD9-81CB-410B-BD4C-594A4CF0AB03}"/>
    <dgm:cxn modelId="{545DFC9B-6F6A-4F16-9B6F-F5A93A2F3577}" type="presOf" srcId="{5BB82927-3998-42A2-8032-42422D640CC5}" destId="{C6C3FBC2-C06F-48B7-8E30-316C7D2BEF6D}" srcOrd="0" destOrd="0" presId="urn:microsoft.com/office/officeart/2018/2/layout/IconVerticalSolidList"/>
    <dgm:cxn modelId="{65AC579C-6876-4AF5-98EA-8D8C6458BFEF}" type="presOf" srcId="{679C134E-CA22-4BD0-AA27-D939C26D3523}" destId="{49ADFC5E-32E3-4A03-A675-DE49AA4EA20B}" srcOrd="0" destOrd="0" presId="urn:microsoft.com/office/officeart/2018/2/layout/IconVerticalSolidList"/>
    <dgm:cxn modelId="{FA3736DF-D3BE-40B7-BDD7-B55DA8B9EDD8}" srcId="{C18DFEE1-7660-4595-94D8-E4ACD2A1557B}" destId="{679C134E-CA22-4BD0-AA27-D939C26D3523}" srcOrd="0" destOrd="0" parTransId="{D9129619-C363-40EC-A4ED-A5EF9709E617}" sibTransId="{3F3D6F26-3C53-4481-9DB4-653B694A7E54}"/>
    <dgm:cxn modelId="{18999CE5-4A6C-4093-A867-795DBD0E8B7B}" srcId="{C18DFEE1-7660-4595-94D8-E4ACD2A1557B}" destId="{9CF19686-8304-402E-A032-D55DA95AC252}" srcOrd="1" destOrd="0" parTransId="{5B64CDAE-AC3A-4F35-8C28-AD7CC4E03DA5}" sibTransId="{54FDBEBC-E4F9-4E3F-8E8B-E8BA3BBC1F92}"/>
    <dgm:cxn modelId="{C6AE63D8-40DA-4D77-845B-6217BEB9080E}" type="presParOf" srcId="{F3E5E50A-7431-4D01-BB7D-7E43B446D6EB}" destId="{5995A48F-95C9-43A2-9D01-66E5F3563D03}" srcOrd="0" destOrd="0" presId="urn:microsoft.com/office/officeart/2018/2/layout/IconVerticalSolidList"/>
    <dgm:cxn modelId="{920435F1-1331-4349-A836-9F7D39B019D1}" type="presParOf" srcId="{5995A48F-95C9-43A2-9D01-66E5F3563D03}" destId="{EEDB3FAA-3029-4DA2-A3DA-D373EB171F69}" srcOrd="0" destOrd="0" presId="urn:microsoft.com/office/officeart/2018/2/layout/IconVerticalSolidList"/>
    <dgm:cxn modelId="{B1F15529-8AE2-4531-8663-A86A498D423E}" type="presParOf" srcId="{5995A48F-95C9-43A2-9D01-66E5F3563D03}" destId="{10846A96-8265-4381-B1C6-A9D0DADCDD53}" srcOrd="1" destOrd="0" presId="urn:microsoft.com/office/officeart/2018/2/layout/IconVerticalSolidList"/>
    <dgm:cxn modelId="{ACF10039-A991-4637-8EB2-33A9B0DECBF6}" type="presParOf" srcId="{5995A48F-95C9-43A2-9D01-66E5F3563D03}" destId="{E1820154-E924-4C8C-B971-B6DEBB5C84BF}" srcOrd="2" destOrd="0" presId="urn:microsoft.com/office/officeart/2018/2/layout/IconVerticalSolidList"/>
    <dgm:cxn modelId="{A54540F5-5B29-4578-A4E2-1A5EE05F2662}" type="presParOf" srcId="{5995A48F-95C9-43A2-9D01-66E5F3563D03}" destId="{49ADFC5E-32E3-4A03-A675-DE49AA4EA20B}" srcOrd="3" destOrd="0" presId="urn:microsoft.com/office/officeart/2018/2/layout/IconVerticalSolidList"/>
    <dgm:cxn modelId="{596F9D99-F1C6-4C17-8F3C-99E418A8AA0F}" type="presParOf" srcId="{F3E5E50A-7431-4D01-BB7D-7E43B446D6EB}" destId="{5BF3CB67-5DF0-41E0-8B0B-2DA799A18DFD}" srcOrd="1" destOrd="0" presId="urn:microsoft.com/office/officeart/2018/2/layout/IconVerticalSolidList"/>
    <dgm:cxn modelId="{582A8888-ED18-4782-BCB2-FC047D0192C1}" type="presParOf" srcId="{F3E5E50A-7431-4D01-BB7D-7E43B446D6EB}" destId="{8649CB09-C22F-4CA1-8277-3E76FB7FE956}" srcOrd="2" destOrd="0" presId="urn:microsoft.com/office/officeart/2018/2/layout/IconVerticalSolidList"/>
    <dgm:cxn modelId="{E98D8E66-FCBA-4D66-8F76-2ACC4F20CB5B}" type="presParOf" srcId="{8649CB09-C22F-4CA1-8277-3E76FB7FE956}" destId="{B0477C88-EFB0-4867-9EEC-B2C2087A2CC0}" srcOrd="0" destOrd="0" presId="urn:microsoft.com/office/officeart/2018/2/layout/IconVerticalSolidList"/>
    <dgm:cxn modelId="{FD39735E-305A-4A77-8075-39780F830664}" type="presParOf" srcId="{8649CB09-C22F-4CA1-8277-3E76FB7FE956}" destId="{AF0FF3E0-B17B-43DF-8754-198824EC6C33}" srcOrd="1" destOrd="0" presId="urn:microsoft.com/office/officeart/2018/2/layout/IconVerticalSolidList"/>
    <dgm:cxn modelId="{1D22E8D2-94E7-4E89-9E89-62515DE9F044}" type="presParOf" srcId="{8649CB09-C22F-4CA1-8277-3E76FB7FE956}" destId="{6E0E7F11-9D4A-4F42-9A02-D166ACAE54C0}" srcOrd="2" destOrd="0" presId="urn:microsoft.com/office/officeart/2018/2/layout/IconVerticalSolidList"/>
    <dgm:cxn modelId="{71B08ECF-25F5-4F88-B554-E1418F09DDA0}" type="presParOf" srcId="{8649CB09-C22F-4CA1-8277-3E76FB7FE956}" destId="{ECC48BBA-E058-4AEF-A12D-9EFC73DAC9ED}" srcOrd="3" destOrd="0" presId="urn:microsoft.com/office/officeart/2018/2/layout/IconVerticalSolidList"/>
    <dgm:cxn modelId="{B7474B7B-017D-435A-9D3D-4B7186F0396E}" type="presParOf" srcId="{F3E5E50A-7431-4D01-BB7D-7E43B446D6EB}" destId="{90E0C8E3-9BE8-484E-A770-2AB7CD779BCD}" srcOrd="3" destOrd="0" presId="urn:microsoft.com/office/officeart/2018/2/layout/IconVerticalSolidList"/>
    <dgm:cxn modelId="{1752FF2C-562C-4914-A140-5493240D34ED}" type="presParOf" srcId="{F3E5E50A-7431-4D01-BB7D-7E43B446D6EB}" destId="{CEDC8523-8059-4D0D-A719-A54AC69129A0}" srcOrd="4" destOrd="0" presId="urn:microsoft.com/office/officeart/2018/2/layout/IconVerticalSolidList"/>
    <dgm:cxn modelId="{5519837E-939B-4BBD-B3A1-8565F89D4E60}" type="presParOf" srcId="{CEDC8523-8059-4D0D-A719-A54AC69129A0}" destId="{F0A54C70-D9AD-40F5-9948-56E393200575}" srcOrd="0" destOrd="0" presId="urn:microsoft.com/office/officeart/2018/2/layout/IconVerticalSolidList"/>
    <dgm:cxn modelId="{6342E27A-1730-4661-8315-F4BA8A799739}" type="presParOf" srcId="{CEDC8523-8059-4D0D-A719-A54AC69129A0}" destId="{E4D161C9-2380-44B9-B60E-5617EB401EFD}" srcOrd="1" destOrd="0" presId="urn:microsoft.com/office/officeart/2018/2/layout/IconVerticalSolidList"/>
    <dgm:cxn modelId="{C740C26E-3D4D-48DF-A716-7C87F36CC292}" type="presParOf" srcId="{CEDC8523-8059-4D0D-A719-A54AC69129A0}" destId="{A60F96DD-1FCD-4760-B913-DCAA4B498EB9}" srcOrd="2" destOrd="0" presId="urn:microsoft.com/office/officeart/2018/2/layout/IconVerticalSolidList"/>
    <dgm:cxn modelId="{E1E4B600-B9FC-4D46-8C55-4FDF86ABC5AD}" type="presParOf" srcId="{CEDC8523-8059-4D0D-A719-A54AC69129A0}" destId="{C6C3FBC2-C06F-48B7-8E30-316C7D2BEF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F6894C-F6EA-4A8B-92BD-20C66913CF16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07BE16-3FAC-4AAD-9246-2432759F6990}">
      <dgm:prSet/>
      <dgm:spPr/>
      <dgm:t>
        <a:bodyPr/>
        <a:lstStyle/>
        <a:p>
          <a:r>
            <a:rPr lang="en-US" dirty="0"/>
            <a:t>“</a:t>
          </a:r>
          <a:r>
            <a:rPr lang="en-US" b="1" dirty="0"/>
            <a:t>Los geht’s</a:t>
          </a:r>
          <a:r>
            <a:rPr lang="en-US" dirty="0"/>
            <a:t>” verlinkt die erste Lektion. Dafür musst Du dich auf der Startseite des Lernmoduls in der Seitenbearbeitung befinden. </a:t>
          </a:r>
        </a:p>
      </dgm:t>
    </dgm:pt>
    <dgm:pt modelId="{C20C316A-1C1A-44F0-BFD1-30DBFACA9120}" type="parTrans" cxnId="{7576D731-F041-453A-9B5E-F60E5DD639CD}">
      <dgm:prSet/>
      <dgm:spPr/>
      <dgm:t>
        <a:bodyPr/>
        <a:lstStyle/>
        <a:p>
          <a:endParaRPr lang="en-US"/>
        </a:p>
      </dgm:t>
    </dgm:pt>
    <dgm:pt modelId="{DC63DF42-29CA-4932-BEA8-54C3D2E464BB}" type="sibTrans" cxnId="{7576D731-F041-453A-9B5E-F60E5DD639CD}">
      <dgm:prSet/>
      <dgm:spPr/>
      <dgm:t>
        <a:bodyPr/>
        <a:lstStyle/>
        <a:p>
          <a:endParaRPr lang="en-US"/>
        </a:p>
      </dgm:t>
    </dgm:pt>
    <dgm:pt modelId="{F604F66C-F488-4945-B96B-FDC4BCBED20F}">
      <dgm:prSet/>
      <dgm:spPr/>
      <dgm:t>
        <a:bodyPr/>
        <a:lstStyle/>
        <a:p>
          <a:r>
            <a:rPr lang="en-US" dirty="0"/>
            <a:t>1. Kopiere den Link der Herzlich-willkommen-Seite </a:t>
          </a:r>
        </a:p>
      </dgm:t>
    </dgm:pt>
    <dgm:pt modelId="{241DB813-A11E-41D8-8539-AD647764EEF1}" type="parTrans" cxnId="{09B105C0-E3C8-47E7-87E9-9DDD611D9326}">
      <dgm:prSet/>
      <dgm:spPr/>
      <dgm:t>
        <a:bodyPr/>
        <a:lstStyle/>
        <a:p>
          <a:endParaRPr lang="en-US"/>
        </a:p>
      </dgm:t>
    </dgm:pt>
    <dgm:pt modelId="{E2832E7B-1DA4-4EAF-ADD6-3B25D7BBE48F}" type="sibTrans" cxnId="{09B105C0-E3C8-47E7-87E9-9DDD611D9326}">
      <dgm:prSet/>
      <dgm:spPr/>
      <dgm:t>
        <a:bodyPr/>
        <a:lstStyle/>
        <a:p>
          <a:endParaRPr lang="en-US"/>
        </a:p>
      </dgm:t>
    </dgm:pt>
    <dgm:pt modelId="{ED99B80D-06D7-4608-8A58-296F4F469959}">
      <dgm:prSet/>
      <dgm:spPr/>
      <dgm:t>
        <a:bodyPr/>
        <a:lstStyle/>
        <a:p>
          <a:r>
            <a:rPr lang="en-US" dirty="0"/>
            <a:t>2. </a:t>
          </a:r>
          <a:r>
            <a:rPr lang="de-DE" dirty="0"/>
            <a:t>Klicke im Seiteneditor auf </a:t>
          </a:r>
          <a:r>
            <a:rPr lang="en-US" dirty="0"/>
            <a:t>“Los geht’s!”</a:t>
          </a:r>
        </a:p>
      </dgm:t>
    </dgm:pt>
    <dgm:pt modelId="{C56E1EFA-0B6B-4FFD-93BC-D03CA18FCD0F}" type="parTrans" cxnId="{40F9ABA7-1C01-43DE-8D9D-D7B7822055F5}">
      <dgm:prSet/>
      <dgm:spPr/>
      <dgm:t>
        <a:bodyPr/>
        <a:lstStyle/>
        <a:p>
          <a:endParaRPr lang="en-US"/>
        </a:p>
      </dgm:t>
    </dgm:pt>
    <dgm:pt modelId="{EFFAE8AF-E547-40BB-9AAA-2434F428BF00}" type="sibTrans" cxnId="{40F9ABA7-1C01-43DE-8D9D-D7B7822055F5}">
      <dgm:prSet/>
      <dgm:spPr/>
      <dgm:t>
        <a:bodyPr/>
        <a:lstStyle/>
        <a:p>
          <a:endParaRPr lang="en-US"/>
        </a:p>
      </dgm:t>
    </dgm:pt>
    <dgm:pt modelId="{39B213AB-E060-4A7B-991B-5AE30CA6486A}">
      <dgm:prSet/>
      <dgm:spPr/>
      <dgm:t>
        <a:bodyPr/>
        <a:lstStyle/>
        <a:p>
          <a:r>
            <a:rPr lang="en-US"/>
            <a:t>3. </a:t>
          </a:r>
          <a:r>
            <a:rPr lang="de-DE"/>
            <a:t>Klicke auf den Bleistift neben dem Link</a:t>
          </a:r>
          <a:endParaRPr lang="en-US"/>
        </a:p>
      </dgm:t>
    </dgm:pt>
    <dgm:pt modelId="{7F20AB6B-A25A-4270-A0F9-3D1EF235CCFE}" type="parTrans" cxnId="{09C6B517-383C-4697-AD87-4B5AA2FA323F}">
      <dgm:prSet/>
      <dgm:spPr/>
      <dgm:t>
        <a:bodyPr/>
        <a:lstStyle/>
        <a:p>
          <a:endParaRPr lang="en-US"/>
        </a:p>
      </dgm:t>
    </dgm:pt>
    <dgm:pt modelId="{47C83B6B-560F-4AB1-8499-5C67DE79893B}" type="sibTrans" cxnId="{09C6B517-383C-4697-AD87-4B5AA2FA323F}">
      <dgm:prSet/>
      <dgm:spPr/>
      <dgm:t>
        <a:bodyPr/>
        <a:lstStyle/>
        <a:p>
          <a:endParaRPr lang="en-US"/>
        </a:p>
      </dgm:t>
    </dgm:pt>
    <dgm:pt modelId="{ABC8F475-871B-4DC2-BE47-3381F7D657DB}">
      <dgm:prSet/>
      <dgm:spPr/>
      <dgm:t>
        <a:bodyPr/>
        <a:lstStyle/>
        <a:p>
          <a:r>
            <a:rPr lang="en-US"/>
            <a:t>4. </a:t>
          </a:r>
          <a:r>
            <a:rPr lang="de-DE"/>
            <a:t>Füge den Link der Herzlich-willkommen-Seite ein und klicke auf das Enter-Zeichen</a:t>
          </a:r>
          <a:endParaRPr lang="en-US"/>
        </a:p>
      </dgm:t>
    </dgm:pt>
    <dgm:pt modelId="{80170BFE-8FD7-47E0-AD03-10F3563C7178}" type="parTrans" cxnId="{43269E20-0495-48FE-AD97-3C7B386FE922}">
      <dgm:prSet/>
      <dgm:spPr/>
      <dgm:t>
        <a:bodyPr/>
        <a:lstStyle/>
        <a:p>
          <a:endParaRPr lang="en-US"/>
        </a:p>
      </dgm:t>
    </dgm:pt>
    <dgm:pt modelId="{7778D16D-096B-40FD-AAEA-80EE506929B8}" type="sibTrans" cxnId="{43269E20-0495-48FE-AD97-3C7B386FE922}">
      <dgm:prSet/>
      <dgm:spPr/>
      <dgm:t>
        <a:bodyPr/>
        <a:lstStyle/>
        <a:p>
          <a:endParaRPr lang="en-US"/>
        </a:p>
      </dgm:t>
    </dgm:pt>
    <dgm:pt modelId="{647C0162-BD31-4B64-A346-C9E37B518960}" type="pres">
      <dgm:prSet presAssocID="{A7F6894C-F6EA-4A8B-92BD-20C66913CF16}" presName="vert0" presStyleCnt="0">
        <dgm:presLayoutVars>
          <dgm:dir/>
          <dgm:animOne val="branch"/>
          <dgm:animLvl val="lvl"/>
        </dgm:presLayoutVars>
      </dgm:prSet>
      <dgm:spPr/>
    </dgm:pt>
    <dgm:pt modelId="{8590521D-3074-471A-A05B-69616645C4AA}" type="pres">
      <dgm:prSet presAssocID="{A707BE16-3FAC-4AAD-9246-2432759F6990}" presName="thickLine" presStyleLbl="alignNode1" presStyleIdx="0" presStyleCnt="5"/>
      <dgm:spPr/>
    </dgm:pt>
    <dgm:pt modelId="{EEEE2B35-2A81-494B-8E40-10B1046951D0}" type="pres">
      <dgm:prSet presAssocID="{A707BE16-3FAC-4AAD-9246-2432759F6990}" presName="horz1" presStyleCnt="0"/>
      <dgm:spPr/>
    </dgm:pt>
    <dgm:pt modelId="{7ED9CE8D-8ADE-492A-8C09-10FC8B06D098}" type="pres">
      <dgm:prSet presAssocID="{A707BE16-3FAC-4AAD-9246-2432759F6990}" presName="tx1" presStyleLbl="revTx" presStyleIdx="0" presStyleCnt="5"/>
      <dgm:spPr/>
    </dgm:pt>
    <dgm:pt modelId="{30528DF0-0E1B-44B9-B4DD-2752FDEAD4FD}" type="pres">
      <dgm:prSet presAssocID="{A707BE16-3FAC-4AAD-9246-2432759F6990}" presName="vert1" presStyleCnt="0"/>
      <dgm:spPr/>
    </dgm:pt>
    <dgm:pt modelId="{10A06D18-482F-4CDC-A409-5EF91F670E8E}" type="pres">
      <dgm:prSet presAssocID="{F604F66C-F488-4945-B96B-FDC4BCBED20F}" presName="thickLine" presStyleLbl="alignNode1" presStyleIdx="1" presStyleCnt="5"/>
      <dgm:spPr/>
    </dgm:pt>
    <dgm:pt modelId="{E3BEB8C1-257F-4D90-9ACE-D2A5BB188786}" type="pres">
      <dgm:prSet presAssocID="{F604F66C-F488-4945-B96B-FDC4BCBED20F}" presName="horz1" presStyleCnt="0"/>
      <dgm:spPr/>
    </dgm:pt>
    <dgm:pt modelId="{84566081-1748-4AA4-9ABC-739F318D520C}" type="pres">
      <dgm:prSet presAssocID="{F604F66C-F488-4945-B96B-FDC4BCBED20F}" presName="tx1" presStyleLbl="revTx" presStyleIdx="1" presStyleCnt="5"/>
      <dgm:spPr/>
    </dgm:pt>
    <dgm:pt modelId="{110B944F-DAFD-4530-9EC2-E222B6330119}" type="pres">
      <dgm:prSet presAssocID="{F604F66C-F488-4945-B96B-FDC4BCBED20F}" presName="vert1" presStyleCnt="0"/>
      <dgm:spPr/>
    </dgm:pt>
    <dgm:pt modelId="{605294DC-3D0A-4162-A4EE-544EBFCBB336}" type="pres">
      <dgm:prSet presAssocID="{ED99B80D-06D7-4608-8A58-296F4F469959}" presName="thickLine" presStyleLbl="alignNode1" presStyleIdx="2" presStyleCnt="5"/>
      <dgm:spPr/>
    </dgm:pt>
    <dgm:pt modelId="{F5EC086B-C543-44F3-8BE5-9596B76CC3E4}" type="pres">
      <dgm:prSet presAssocID="{ED99B80D-06D7-4608-8A58-296F4F469959}" presName="horz1" presStyleCnt="0"/>
      <dgm:spPr/>
    </dgm:pt>
    <dgm:pt modelId="{5F397E41-28EB-42AE-B781-D6173D168BC6}" type="pres">
      <dgm:prSet presAssocID="{ED99B80D-06D7-4608-8A58-296F4F469959}" presName="tx1" presStyleLbl="revTx" presStyleIdx="2" presStyleCnt="5"/>
      <dgm:spPr/>
    </dgm:pt>
    <dgm:pt modelId="{D34DBCD6-2F92-4844-B447-E73549A29CAF}" type="pres">
      <dgm:prSet presAssocID="{ED99B80D-06D7-4608-8A58-296F4F469959}" presName="vert1" presStyleCnt="0"/>
      <dgm:spPr/>
    </dgm:pt>
    <dgm:pt modelId="{4B61D393-946E-4C87-A6BA-972D5BC06538}" type="pres">
      <dgm:prSet presAssocID="{39B213AB-E060-4A7B-991B-5AE30CA6486A}" presName="thickLine" presStyleLbl="alignNode1" presStyleIdx="3" presStyleCnt="5"/>
      <dgm:spPr/>
    </dgm:pt>
    <dgm:pt modelId="{05C084DC-658A-4B87-826D-8268D96C32A7}" type="pres">
      <dgm:prSet presAssocID="{39B213AB-E060-4A7B-991B-5AE30CA6486A}" presName="horz1" presStyleCnt="0"/>
      <dgm:spPr/>
    </dgm:pt>
    <dgm:pt modelId="{9E6E5D30-6934-4589-B0F5-88DD1F0F100B}" type="pres">
      <dgm:prSet presAssocID="{39B213AB-E060-4A7B-991B-5AE30CA6486A}" presName="tx1" presStyleLbl="revTx" presStyleIdx="3" presStyleCnt="5"/>
      <dgm:spPr/>
    </dgm:pt>
    <dgm:pt modelId="{A0092C89-3BFB-4B7B-9C13-236DC1BACE38}" type="pres">
      <dgm:prSet presAssocID="{39B213AB-E060-4A7B-991B-5AE30CA6486A}" presName="vert1" presStyleCnt="0"/>
      <dgm:spPr/>
    </dgm:pt>
    <dgm:pt modelId="{64AE0D65-0D18-42D8-85F9-8BC26270F9BA}" type="pres">
      <dgm:prSet presAssocID="{ABC8F475-871B-4DC2-BE47-3381F7D657DB}" presName="thickLine" presStyleLbl="alignNode1" presStyleIdx="4" presStyleCnt="5"/>
      <dgm:spPr/>
    </dgm:pt>
    <dgm:pt modelId="{8D304D34-7CCB-410B-9715-C5FDC8EAFF93}" type="pres">
      <dgm:prSet presAssocID="{ABC8F475-871B-4DC2-BE47-3381F7D657DB}" presName="horz1" presStyleCnt="0"/>
      <dgm:spPr/>
    </dgm:pt>
    <dgm:pt modelId="{DF4E4307-F1DE-4BBB-9D30-86903E768F60}" type="pres">
      <dgm:prSet presAssocID="{ABC8F475-871B-4DC2-BE47-3381F7D657DB}" presName="tx1" presStyleLbl="revTx" presStyleIdx="4" presStyleCnt="5"/>
      <dgm:spPr/>
    </dgm:pt>
    <dgm:pt modelId="{1212BF96-9F96-4BF4-BA05-040C9D34C702}" type="pres">
      <dgm:prSet presAssocID="{ABC8F475-871B-4DC2-BE47-3381F7D657DB}" presName="vert1" presStyleCnt="0"/>
      <dgm:spPr/>
    </dgm:pt>
  </dgm:ptLst>
  <dgm:cxnLst>
    <dgm:cxn modelId="{09C6B517-383C-4697-AD87-4B5AA2FA323F}" srcId="{A7F6894C-F6EA-4A8B-92BD-20C66913CF16}" destId="{39B213AB-E060-4A7B-991B-5AE30CA6486A}" srcOrd="3" destOrd="0" parTransId="{7F20AB6B-A25A-4270-A0F9-3D1EF235CCFE}" sibTransId="{47C83B6B-560F-4AB1-8499-5C67DE79893B}"/>
    <dgm:cxn modelId="{8F598E19-328B-40B9-A42C-58707A43D958}" type="presOf" srcId="{F604F66C-F488-4945-B96B-FDC4BCBED20F}" destId="{84566081-1748-4AA4-9ABC-739F318D520C}" srcOrd="0" destOrd="0" presId="urn:microsoft.com/office/officeart/2008/layout/LinedList"/>
    <dgm:cxn modelId="{A455671A-79B2-4DEA-B75A-DFF0C28440DB}" type="presOf" srcId="{A7F6894C-F6EA-4A8B-92BD-20C66913CF16}" destId="{647C0162-BD31-4B64-A346-C9E37B518960}" srcOrd="0" destOrd="0" presId="urn:microsoft.com/office/officeart/2008/layout/LinedList"/>
    <dgm:cxn modelId="{43269E20-0495-48FE-AD97-3C7B386FE922}" srcId="{A7F6894C-F6EA-4A8B-92BD-20C66913CF16}" destId="{ABC8F475-871B-4DC2-BE47-3381F7D657DB}" srcOrd="4" destOrd="0" parTransId="{80170BFE-8FD7-47E0-AD03-10F3563C7178}" sibTransId="{7778D16D-096B-40FD-AAEA-80EE506929B8}"/>
    <dgm:cxn modelId="{76C1E22A-49C6-44DF-8748-4DF0CE45E796}" type="presOf" srcId="{A707BE16-3FAC-4AAD-9246-2432759F6990}" destId="{7ED9CE8D-8ADE-492A-8C09-10FC8B06D098}" srcOrd="0" destOrd="0" presId="urn:microsoft.com/office/officeart/2008/layout/LinedList"/>
    <dgm:cxn modelId="{7576D731-F041-453A-9B5E-F60E5DD639CD}" srcId="{A7F6894C-F6EA-4A8B-92BD-20C66913CF16}" destId="{A707BE16-3FAC-4AAD-9246-2432759F6990}" srcOrd="0" destOrd="0" parTransId="{C20C316A-1C1A-44F0-BFD1-30DBFACA9120}" sibTransId="{DC63DF42-29CA-4932-BEA8-54C3D2E464BB}"/>
    <dgm:cxn modelId="{1D37944E-62E5-40E4-834F-988DC63F64A6}" type="presOf" srcId="{39B213AB-E060-4A7B-991B-5AE30CA6486A}" destId="{9E6E5D30-6934-4589-B0F5-88DD1F0F100B}" srcOrd="0" destOrd="0" presId="urn:microsoft.com/office/officeart/2008/layout/LinedList"/>
    <dgm:cxn modelId="{40F9ABA7-1C01-43DE-8D9D-D7B7822055F5}" srcId="{A7F6894C-F6EA-4A8B-92BD-20C66913CF16}" destId="{ED99B80D-06D7-4608-8A58-296F4F469959}" srcOrd="2" destOrd="0" parTransId="{C56E1EFA-0B6B-4FFD-93BC-D03CA18FCD0F}" sibTransId="{EFFAE8AF-E547-40BB-9AAA-2434F428BF00}"/>
    <dgm:cxn modelId="{09B105C0-E3C8-47E7-87E9-9DDD611D9326}" srcId="{A7F6894C-F6EA-4A8B-92BD-20C66913CF16}" destId="{F604F66C-F488-4945-B96B-FDC4BCBED20F}" srcOrd="1" destOrd="0" parTransId="{241DB813-A11E-41D8-8539-AD647764EEF1}" sibTransId="{E2832E7B-1DA4-4EAF-ADD6-3B25D7BBE48F}"/>
    <dgm:cxn modelId="{76BA4BC1-E21D-462A-927A-283904023FA4}" type="presOf" srcId="{ED99B80D-06D7-4608-8A58-296F4F469959}" destId="{5F397E41-28EB-42AE-B781-D6173D168BC6}" srcOrd="0" destOrd="0" presId="urn:microsoft.com/office/officeart/2008/layout/LinedList"/>
    <dgm:cxn modelId="{619656CB-C50A-4D5E-9A33-FC0A96897B1C}" type="presOf" srcId="{ABC8F475-871B-4DC2-BE47-3381F7D657DB}" destId="{DF4E4307-F1DE-4BBB-9D30-86903E768F60}" srcOrd="0" destOrd="0" presId="urn:microsoft.com/office/officeart/2008/layout/LinedList"/>
    <dgm:cxn modelId="{95F121CC-1EC1-43A6-8B7B-099D4B973596}" type="presParOf" srcId="{647C0162-BD31-4B64-A346-C9E37B518960}" destId="{8590521D-3074-471A-A05B-69616645C4AA}" srcOrd="0" destOrd="0" presId="urn:microsoft.com/office/officeart/2008/layout/LinedList"/>
    <dgm:cxn modelId="{99204E87-2D03-4957-BFB9-0C8460E3CDE7}" type="presParOf" srcId="{647C0162-BD31-4B64-A346-C9E37B518960}" destId="{EEEE2B35-2A81-494B-8E40-10B1046951D0}" srcOrd="1" destOrd="0" presId="urn:microsoft.com/office/officeart/2008/layout/LinedList"/>
    <dgm:cxn modelId="{8A1EB276-12D1-470D-B8CC-409C8D04A8DF}" type="presParOf" srcId="{EEEE2B35-2A81-494B-8E40-10B1046951D0}" destId="{7ED9CE8D-8ADE-492A-8C09-10FC8B06D098}" srcOrd="0" destOrd="0" presId="urn:microsoft.com/office/officeart/2008/layout/LinedList"/>
    <dgm:cxn modelId="{B40E681C-96D1-43C9-991A-6AA57C3A57FE}" type="presParOf" srcId="{EEEE2B35-2A81-494B-8E40-10B1046951D0}" destId="{30528DF0-0E1B-44B9-B4DD-2752FDEAD4FD}" srcOrd="1" destOrd="0" presId="urn:microsoft.com/office/officeart/2008/layout/LinedList"/>
    <dgm:cxn modelId="{39D4F686-ECE3-4605-BEF6-34266A48459E}" type="presParOf" srcId="{647C0162-BD31-4B64-A346-C9E37B518960}" destId="{10A06D18-482F-4CDC-A409-5EF91F670E8E}" srcOrd="2" destOrd="0" presId="urn:microsoft.com/office/officeart/2008/layout/LinedList"/>
    <dgm:cxn modelId="{4D07C559-D623-474B-ADD7-B504044B34E8}" type="presParOf" srcId="{647C0162-BD31-4B64-A346-C9E37B518960}" destId="{E3BEB8C1-257F-4D90-9ACE-D2A5BB188786}" srcOrd="3" destOrd="0" presId="urn:microsoft.com/office/officeart/2008/layout/LinedList"/>
    <dgm:cxn modelId="{03251845-277C-4C73-87E6-9D062527C53D}" type="presParOf" srcId="{E3BEB8C1-257F-4D90-9ACE-D2A5BB188786}" destId="{84566081-1748-4AA4-9ABC-739F318D520C}" srcOrd="0" destOrd="0" presId="urn:microsoft.com/office/officeart/2008/layout/LinedList"/>
    <dgm:cxn modelId="{C8EEFF11-E5CC-4931-9043-75CBB09212A8}" type="presParOf" srcId="{E3BEB8C1-257F-4D90-9ACE-D2A5BB188786}" destId="{110B944F-DAFD-4530-9EC2-E222B6330119}" srcOrd="1" destOrd="0" presId="urn:microsoft.com/office/officeart/2008/layout/LinedList"/>
    <dgm:cxn modelId="{7B33129F-C984-4128-93B1-FAE3DF2157EC}" type="presParOf" srcId="{647C0162-BD31-4B64-A346-C9E37B518960}" destId="{605294DC-3D0A-4162-A4EE-544EBFCBB336}" srcOrd="4" destOrd="0" presId="urn:microsoft.com/office/officeart/2008/layout/LinedList"/>
    <dgm:cxn modelId="{44BD2897-6147-4588-BA24-6C04D54A6BE2}" type="presParOf" srcId="{647C0162-BD31-4B64-A346-C9E37B518960}" destId="{F5EC086B-C543-44F3-8BE5-9596B76CC3E4}" srcOrd="5" destOrd="0" presId="urn:microsoft.com/office/officeart/2008/layout/LinedList"/>
    <dgm:cxn modelId="{480DDA50-819C-4319-A91D-4297CF941408}" type="presParOf" srcId="{F5EC086B-C543-44F3-8BE5-9596B76CC3E4}" destId="{5F397E41-28EB-42AE-B781-D6173D168BC6}" srcOrd="0" destOrd="0" presId="urn:microsoft.com/office/officeart/2008/layout/LinedList"/>
    <dgm:cxn modelId="{B20A819E-5FE2-4E83-A3E3-A42E4DEBFF31}" type="presParOf" srcId="{F5EC086B-C543-44F3-8BE5-9596B76CC3E4}" destId="{D34DBCD6-2F92-4844-B447-E73549A29CAF}" srcOrd="1" destOrd="0" presId="urn:microsoft.com/office/officeart/2008/layout/LinedList"/>
    <dgm:cxn modelId="{6E993E5B-ABB5-4CD5-A048-675171A2E85F}" type="presParOf" srcId="{647C0162-BD31-4B64-A346-C9E37B518960}" destId="{4B61D393-946E-4C87-A6BA-972D5BC06538}" srcOrd="6" destOrd="0" presId="urn:microsoft.com/office/officeart/2008/layout/LinedList"/>
    <dgm:cxn modelId="{68882D8A-DBDD-4BFE-B05A-E8AFD17DB46D}" type="presParOf" srcId="{647C0162-BD31-4B64-A346-C9E37B518960}" destId="{05C084DC-658A-4B87-826D-8268D96C32A7}" srcOrd="7" destOrd="0" presId="urn:microsoft.com/office/officeart/2008/layout/LinedList"/>
    <dgm:cxn modelId="{0C83C2B0-C4F7-48CE-AA9A-02C5A7577C90}" type="presParOf" srcId="{05C084DC-658A-4B87-826D-8268D96C32A7}" destId="{9E6E5D30-6934-4589-B0F5-88DD1F0F100B}" srcOrd="0" destOrd="0" presId="urn:microsoft.com/office/officeart/2008/layout/LinedList"/>
    <dgm:cxn modelId="{4312B8EB-DC89-4E98-807A-0E4DA8B195EB}" type="presParOf" srcId="{05C084DC-658A-4B87-826D-8268D96C32A7}" destId="{A0092C89-3BFB-4B7B-9C13-236DC1BACE38}" srcOrd="1" destOrd="0" presId="urn:microsoft.com/office/officeart/2008/layout/LinedList"/>
    <dgm:cxn modelId="{10843337-26DB-4AD5-8EDE-4A50339A423F}" type="presParOf" srcId="{647C0162-BD31-4B64-A346-C9E37B518960}" destId="{64AE0D65-0D18-42D8-85F9-8BC26270F9BA}" srcOrd="8" destOrd="0" presId="urn:microsoft.com/office/officeart/2008/layout/LinedList"/>
    <dgm:cxn modelId="{2E8CFD7F-8F17-427E-80A6-80B96B2D9DD7}" type="presParOf" srcId="{647C0162-BD31-4B64-A346-C9E37B518960}" destId="{8D304D34-7CCB-410B-9715-C5FDC8EAFF93}" srcOrd="9" destOrd="0" presId="urn:microsoft.com/office/officeart/2008/layout/LinedList"/>
    <dgm:cxn modelId="{2E555A42-62D8-45D3-A8C3-29A0D8B7D334}" type="presParOf" srcId="{8D304D34-7CCB-410B-9715-C5FDC8EAFF93}" destId="{DF4E4307-F1DE-4BBB-9D30-86903E768F60}" srcOrd="0" destOrd="0" presId="urn:microsoft.com/office/officeart/2008/layout/LinedList"/>
    <dgm:cxn modelId="{206DFD4B-5515-4D18-ACE9-E72CF5FB37B3}" type="presParOf" srcId="{8D304D34-7CCB-410B-9715-C5FDC8EAFF93}" destId="{1212BF96-9F96-4BF4-BA05-040C9D34C7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D9B1B-DAE4-43AD-8956-3489870206F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B5BF5C-1E3F-417C-A0EE-C5D67FFDFB1E}">
      <dgm:prSet/>
      <dgm:spPr/>
      <dgm:t>
        <a:bodyPr/>
        <a:lstStyle/>
        <a:p>
          <a:r>
            <a:rPr lang="de-DE" dirty="0"/>
            <a:t>Oben rechts öffnet sich eine Schaltfläche</a:t>
          </a:r>
          <a:endParaRPr lang="en-US" dirty="0"/>
        </a:p>
      </dgm:t>
    </dgm:pt>
    <dgm:pt modelId="{A5CA64F0-71B4-4035-AE11-31127D147AFB}" type="parTrans" cxnId="{BB3A395A-F003-4B4C-81DC-EAA8B6336B62}">
      <dgm:prSet/>
      <dgm:spPr/>
      <dgm:t>
        <a:bodyPr/>
        <a:lstStyle/>
        <a:p>
          <a:endParaRPr lang="en-US"/>
        </a:p>
      </dgm:t>
    </dgm:pt>
    <dgm:pt modelId="{20791E91-E0DD-41C0-8E7D-80A37F77B325}" type="sibTrans" cxnId="{BB3A395A-F003-4B4C-81DC-EAA8B6336B62}">
      <dgm:prSet/>
      <dgm:spPr/>
      <dgm:t>
        <a:bodyPr/>
        <a:lstStyle/>
        <a:p>
          <a:endParaRPr lang="en-US"/>
        </a:p>
      </dgm:t>
    </dgm:pt>
    <dgm:pt modelId="{F93F7CBB-28E8-41E6-B3D4-49699F04C240}">
      <dgm:prSet/>
      <dgm:spPr/>
      <dgm:t>
        <a:bodyPr/>
        <a:lstStyle/>
        <a:p>
          <a:r>
            <a:rPr lang="de-DE" dirty="0"/>
            <a:t>Dort kann die Option „speichern“ ausgewählt werden</a:t>
          </a:r>
          <a:endParaRPr lang="en-US" dirty="0"/>
        </a:p>
      </dgm:t>
    </dgm:pt>
    <dgm:pt modelId="{5BF4403D-C70B-446C-8ABB-25BB6A695184}" type="parTrans" cxnId="{47DFFB9B-1372-4806-A455-5A8824694F5A}">
      <dgm:prSet/>
      <dgm:spPr/>
      <dgm:t>
        <a:bodyPr/>
        <a:lstStyle/>
        <a:p>
          <a:endParaRPr lang="en-US"/>
        </a:p>
      </dgm:t>
    </dgm:pt>
    <dgm:pt modelId="{1B8C186C-8BA5-4F06-A8C1-418442892F6B}" type="sibTrans" cxnId="{47DFFB9B-1372-4806-A455-5A8824694F5A}">
      <dgm:prSet/>
      <dgm:spPr/>
      <dgm:t>
        <a:bodyPr/>
        <a:lstStyle/>
        <a:p>
          <a:endParaRPr lang="en-US"/>
        </a:p>
      </dgm:t>
    </dgm:pt>
    <dgm:pt modelId="{8BCA666E-46C8-4771-A7D7-252F15DF462F}">
      <dgm:prSet/>
      <dgm:spPr/>
      <dgm:t>
        <a:bodyPr/>
        <a:lstStyle/>
        <a:p>
          <a:r>
            <a:rPr lang="de-DE" dirty="0"/>
            <a:t>Die Option „Veröffentlichen“ veröffentlicht das Lernmodul </a:t>
          </a:r>
          <a:endParaRPr lang="en-US" dirty="0"/>
        </a:p>
      </dgm:t>
    </dgm:pt>
    <dgm:pt modelId="{3CD0D372-9F3F-4AB1-868B-CFB70728BE19}" type="parTrans" cxnId="{8BF1F07D-0D00-47DD-9637-1F84153EB84A}">
      <dgm:prSet/>
      <dgm:spPr/>
      <dgm:t>
        <a:bodyPr/>
        <a:lstStyle/>
        <a:p>
          <a:endParaRPr lang="en-US"/>
        </a:p>
      </dgm:t>
    </dgm:pt>
    <dgm:pt modelId="{B7E2E987-D1E7-4485-BEC7-536BC5340D22}" type="sibTrans" cxnId="{8BF1F07D-0D00-47DD-9637-1F84153EB84A}">
      <dgm:prSet/>
      <dgm:spPr/>
      <dgm:t>
        <a:bodyPr/>
        <a:lstStyle/>
        <a:p>
          <a:endParaRPr lang="en-US"/>
        </a:p>
      </dgm:t>
    </dgm:pt>
    <dgm:pt modelId="{2FEE354E-DBEA-4758-B495-FB2C0E9DE280}">
      <dgm:prSet/>
      <dgm:spPr/>
      <dgm:t>
        <a:bodyPr/>
        <a:lstStyle/>
        <a:p>
          <a:r>
            <a:rPr lang="en-US" dirty="0"/>
            <a:t>Das </a:t>
          </a:r>
          <a:r>
            <a:rPr lang="en-US" dirty="0" err="1"/>
            <a:t>ZfL</a:t>
          </a:r>
          <a:r>
            <a:rPr lang="en-US" dirty="0"/>
            <a:t> </a:t>
          </a:r>
          <a:r>
            <a:rPr lang="en-US" dirty="0" err="1"/>
            <a:t>überprüft</a:t>
          </a:r>
          <a:r>
            <a:rPr lang="en-US" dirty="0"/>
            <a:t> das </a:t>
          </a:r>
          <a:r>
            <a:rPr lang="en-US" dirty="0" err="1"/>
            <a:t>Lernmodul</a:t>
          </a:r>
          <a:r>
            <a:rPr lang="en-US" dirty="0"/>
            <a:t> und </a:t>
          </a:r>
          <a:r>
            <a:rPr lang="en-US" dirty="0" err="1"/>
            <a:t>gibt</a:t>
          </a:r>
          <a:r>
            <a:rPr lang="en-US" dirty="0"/>
            <a:t> es </a:t>
          </a:r>
          <a:r>
            <a:rPr lang="en-US" dirty="0" err="1"/>
            <a:t>dann</a:t>
          </a:r>
          <a:r>
            <a:rPr lang="en-US" dirty="0"/>
            <a:t> </a:t>
          </a:r>
          <a:r>
            <a:rPr lang="en-US" dirty="0" err="1"/>
            <a:t>frei</a:t>
          </a:r>
          <a:endParaRPr lang="en-US" dirty="0"/>
        </a:p>
      </dgm:t>
    </dgm:pt>
    <dgm:pt modelId="{33C202BB-D0E1-43CD-B63B-AF606F97CC03}" type="parTrans" cxnId="{39DC2776-F721-46EA-9A67-774BC3611F48}">
      <dgm:prSet/>
      <dgm:spPr/>
      <dgm:t>
        <a:bodyPr/>
        <a:lstStyle/>
        <a:p>
          <a:endParaRPr lang="en-US"/>
        </a:p>
      </dgm:t>
    </dgm:pt>
    <dgm:pt modelId="{976D22B4-519E-4754-8D00-C06AEFFDAF8C}" type="sibTrans" cxnId="{39DC2776-F721-46EA-9A67-774BC3611F48}">
      <dgm:prSet/>
      <dgm:spPr/>
      <dgm:t>
        <a:bodyPr/>
        <a:lstStyle/>
        <a:p>
          <a:endParaRPr lang="en-US"/>
        </a:p>
      </dgm:t>
    </dgm:pt>
    <dgm:pt modelId="{18EF8356-0F6F-4A81-BAE6-3FA6F4942DEC}" type="pres">
      <dgm:prSet presAssocID="{3A4D9B1B-DAE4-43AD-8956-3489870206F0}" presName="Name0" presStyleCnt="0">
        <dgm:presLayoutVars>
          <dgm:dir/>
          <dgm:resizeHandles val="exact"/>
        </dgm:presLayoutVars>
      </dgm:prSet>
      <dgm:spPr/>
    </dgm:pt>
    <dgm:pt modelId="{D73ED1FA-0673-401C-A200-4E447E1B224A}" type="pres">
      <dgm:prSet presAssocID="{F6B5BF5C-1E3F-417C-A0EE-C5D67FFDFB1E}" presName="node" presStyleLbl="node1" presStyleIdx="0" presStyleCnt="4">
        <dgm:presLayoutVars>
          <dgm:bulletEnabled val="1"/>
        </dgm:presLayoutVars>
      </dgm:prSet>
      <dgm:spPr/>
    </dgm:pt>
    <dgm:pt modelId="{A54D505E-413E-4C5B-BCBD-07E948FAD344}" type="pres">
      <dgm:prSet presAssocID="{20791E91-E0DD-41C0-8E7D-80A37F77B325}" presName="sibTrans" presStyleLbl="sibTrans1D1" presStyleIdx="0" presStyleCnt="3"/>
      <dgm:spPr/>
    </dgm:pt>
    <dgm:pt modelId="{0E21BFC3-7371-4133-8510-C2F787515DD8}" type="pres">
      <dgm:prSet presAssocID="{20791E91-E0DD-41C0-8E7D-80A37F77B325}" presName="connectorText" presStyleLbl="sibTrans1D1" presStyleIdx="0" presStyleCnt="3"/>
      <dgm:spPr/>
    </dgm:pt>
    <dgm:pt modelId="{4197136C-9980-4ADD-B57E-78423FCD8C5D}" type="pres">
      <dgm:prSet presAssocID="{F93F7CBB-28E8-41E6-B3D4-49699F04C240}" presName="node" presStyleLbl="node1" presStyleIdx="1" presStyleCnt="4">
        <dgm:presLayoutVars>
          <dgm:bulletEnabled val="1"/>
        </dgm:presLayoutVars>
      </dgm:prSet>
      <dgm:spPr/>
    </dgm:pt>
    <dgm:pt modelId="{A0FDE3CE-613C-476A-AEE6-7F453779B7F9}" type="pres">
      <dgm:prSet presAssocID="{1B8C186C-8BA5-4F06-A8C1-418442892F6B}" presName="sibTrans" presStyleLbl="sibTrans1D1" presStyleIdx="1" presStyleCnt="3"/>
      <dgm:spPr/>
    </dgm:pt>
    <dgm:pt modelId="{27818643-F1A6-4C72-9872-7D7886AED6AD}" type="pres">
      <dgm:prSet presAssocID="{1B8C186C-8BA5-4F06-A8C1-418442892F6B}" presName="connectorText" presStyleLbl="sibTrans1D1" presStyleIdx="1" presStyleCnt="3"/>
      <dgm:spPr/>
    </dgm:pt>
    <dgm:pt modelId="{A7525775-9998-4C15-90F7-753A5C9494C6}" type="pres">
      <dgm:prSet presAssocID="{8BCA666E-46C8-4771-A7D7-252F15DF462F}" presName="node" presStyleLbl="node1" presStyleIdx="2" presStyleCnt="4">
        <dgm:presLayoutVars>
          <dgm:bulletEnabled val="1"/>
        </dgm:presLayoutVars>
      </dgm:prSet>
      <dgm:spPr/>
    </dgm:pt>
    <dgm:pt modelId="{AC6E9B19-F232-4851-8D64-5FD5FC4A5227}" type="pres">
      <dgm:prSet presAssocID="{B7E2E987-D1E7-4485-BEC7-536BC5340D22}" presName="sibTrans" presStyleLbl="sibTrans1D1" presStyleIdx="2" presStyleCnt="3"/>
      <dgm:spPr/>
    </dgm:pt>
    <dgm:pt modelId="{969B121D-5A35-4454-B5FB-0AFC03968AEB}" type="pres">
      <dgm:prSet presAssocID="{B7E2E987-D1E7-4485-BEC7-536BC5340D22}" presName="connectorText" presStyleLbl="sibTrans1D1" presStyleIdx="2" presStyleCnt="3"/>
      <dgm:spPr/>
    </dgm:pt>
    <dgm:pt modelId="{49C31152-1CE3-4DB1-A429-AA07329F862E}" type="pres">
      <dgm:prSet presAssocID="{2FEE354E-DBEA-4758-B495-FB2C0E9DE280}" presName="node" presStyleLbl="node1" presStyleIdx="3" presStyleCnt="4">
        <dgm:presLayoutVars>
          <dgm:bulletEnabled val="1"/>
        </dgm:presLayoutVars>
      </dgm:prSet>
      <dgm:spPr/>
    </dgm:pt>
  </dgm:ptLst>
  <dgm:cxnLst>
    <dgm:cxn modelId="{E0EE8407-B8C6-45DC-9EB2-AAFC67E4ABAC}" type="presOf" srcId="{20791E91-E0DD-41C0-8E7D-80A37F77B325}" destId="{0E21BFC3-7371-4133-8510-C2F787515DD8}" srcOrd="1" destOrd="0" presId="urn:microsoft.com/office/officeart/2016/7/layout/RepeatingBendingProcessNew"/>
    <dgm:cxn modelId="{49B21F0B-6D5D-4E09-8059-4F65F6A74546}" type="presOf" srcId="{2FEE354E-DBEA-4758-B495-FB2C0E9DE280}" destId="{49C31152-1CE3-4DB1-A429-AA07329F862E}" srcOrd="0" destOrd="0" presId="urn:microsoft.com/office/officeart/2016/7/layout/RepeatingBendingProcessNew"/>
    <dgm:cxn modelId="{495E383F-657F-41BB-9D04-346CF2CFD82F}" type="presOf" srcId="{B7E2E987-D1E7-4485-BEC7-536BC5340D22}" destId="{969B121D-5A35-4454-B5FB-0AFC03968AEB}" srcOrd="1" destOrd="0" presId="urn:microsoft.com/office/officeart/2016/7/layout/RepeatingBendingProcessNew"/>
    <dgm:cxn modelId="{36244769-96D0-4C0D-A9F4-638F09598A60}" type="presOf" srcId="{1B8C186C-8BA5-4F06-A8C1-418442892F6B}" destId="{A0FDE3CE-613C-476A-AEE6-7F453779B7F9}" srcOrd="0" destOrd="0" presId="urn:microsoft.com/office/officeart/2016/7/layout/RepeatingBendingProcessNew"/>
    <dgm:cxn modelId="{39DC2776-F721-46EA-9A67-774BC3611F48}" srcId="{3A4D9B1B-DAE4-43AD-8956-3489870206F0}" destId="{2FEE354E-DBEA-4758-B495-FB2C0E9DE280}" srcOrd="3" destOrd="0" parTransId="{33C202BB-D0E1-43CD-B63B-AF606F97CC03}" sibTransId="{976D22B4-519E-4754-8D00-C06AEFFDAF8C}"/>
    <dgm:cxn modelId="{A15C5058-ABA0-416C-8A57-0F93587E8C55}" type="presOf" srcId="{20791E91-E0DD-41C0-8E7D-80A37F77B325}" destId="{A54D505E-413E-4C5B-BCBD-07E948FAD344}" srcOrd="0" destOrd="0" presId="urn:microsoft.com/office/officeart/2016/7/layout/RepeatingBendingProcessNew"/>
    <dgm:cxn modelId="{BB3A395A-F003-4B4C-81DC-EAA8B6336B62}" srcId="{3A4D9B1B-DAE4-43AD-8956-3489870206F0}" destId="{F6B5BF5C-1E3F-417C-A0EE-C5D67FFDFB1E}" srcOrd="0" destOrd="0" parTransId="{A5CA64F0-71B4-4035-AE11-31127D147AFB}" sibTransId="{20791E91-E0DD-41C0-8E7D-80A37F77B325}"/>
    <dgm:cxn modelId="{ABD7A45A-6AFE-4DC5-A8EE-1227FD17851C}" type="presOf" srcId="{F6B5BF5C-1E3F-417C-A0EE-C5D67FFDFB1E}" destId="{D73ED1FA-0673-401C-A200-4E447E1B224A}" srcOrd="0" destOrd="0" presId="urn:microsoft.com/office/officeart/2016/7/layout/RepeatingBendingProcessNew"/>
    <dgm:cxn modelId="{8BF1F07D-0D00-47DD-9637-1F84153EB84A}" srcId="{3A4D9B1B-DAE4-43AD-8956-3489870206F0}" destId="{8BCA666E-46C8-4771-A7D7-252F15DF462F}" srcOrd="2" destOrd="0" parTransId="{3CD0D372-9F3F-4AB1-868B-CFB70728BE19}" sibTransId="{B7E2E987-D1E7-4485-BEC7-536BC5340D22}"/>
    <dgm:cxn modelId="{25C78A7F-D3B6-46BD-9D8E-D3DB4B327989}" type="presOf" srcId="{1B8C186C-8BA5-4F06-A8C1-418442892F6B}" destId="{27818643-F1A6-4C72-9872-7D7886AED6AD}" srcOrd="1" destOrd="0" presId="urn:microsoft.com/office/officeart/2016/7/layout/RepeatingBendingProcessNew"/>
    <dgm:cxn modelId="{47DFFB9B-1372-4806-A455-5A8824694F5A}" srcId="{3A4D9B1B-DAE4-43AD-8956-3489870206F0}" destId="{F93F7CBB-28E8-41E6-B3D4-49699F04C240}" srcOrd="1" destOrd="0" parTransId="{5BF4403D-C70B-446C-8ABB-25BB6A695184}" sibTransId="{1B8C186C-8BA5-4F06-A8C1-418442892F6B}"/>
    <dgm:cxn modelId="{44A1E5AF-B39E-412F-A0FB-C8FAD0336307}" type="presOf" srcId="{8BCA666E-46C8-4771-A7D7-252F15DF462F}" destId="{A7525775-9998-4C15-90F7-753A5C9494C6}" srcOrd="0" destOrd="0" presId="urn:microsoft.com/office/officeart/2016/7/layout/RepeatingBendingProcessNew"/>
    <dgm:cxn modelId="{C376F4BA-224D-4E94-9378-659491781E3B}" type="presOf" srcId="{B7E2E987-D1E7-4485-BEC7-536BC5340D22}" destId="{AC6E9B19-F232-4851-8D64-5FD5FC4A5227}" srcOrd="0" destOrd="0" presId="urn:microsoft.com/office/officeart/2016/7/layout/RepeatingBendingProcessNew"/>
    <dgm:cxn modelId="{4DFEEED3-8991-4CBC-B664-A6279B91FC86}" type="presOf" srcId="{3A4D9B1B-DAE4-43AD-8956-3489870206F0}" destId="{18EF8356-0F6F-4A81-BAE6-3FA6F4942DEC}" srcOrd="0" destOrd="0" presId="urn:microsoft.com/office/officeart/2016/7/layout/RepeatingBendingProcessNew"/>
    <dgm:cxn modelId="{E8D53DF7-2988-4475-A372-92DA8823CA17}" type="presOf" srcId="{F93F7CBB-28E8-41E6-B3D4-49699F04C240}" destId="{4197136C-9980-4ADD-B57E-78423FCD8C5D}" srcOrd="0" destOrd="0" presId="urn:microsoft.com/office/officeart/2016/7/layout/RepeatingBendingProcessNew"/>
    <dgm:cxn modelId="{DA213B8D-71DA-4A62-99C0-91CE49F8D11B}" type="presParOf" srcId="{18EF8356-0F6F-4A81-BAE6-3FA6F4942DEC}" destId="{D73ED1FA-0673-401C-A200-4E447E1B224A}" srcOrd="0" destOrd="0" presId="urn:microsoft.com/office/officeart/2016/7/layout/RepeatingBendingProcessNew"/>
    <dgm:cxn modelId="{006F7E75-EF91-44C8-9D0A-10AFA9EC7ED7}" type="presParOf" srcId="{18EF8356-0F6F-4A81-BAE6-3FA6F4942DEC}" destId="{A54D505E-413E-4C5B-BCBD-07E948FAD344}" srcOrd="1" destOrd="0" presId="urn:microsoft.com/office/officeart/2016/7/layout/RepeatingBendingProcessNew"/>
    <dgm:cxn modelId="{64A5BE19-8A56-4C5F-A0FE-879B244B1553}" type="presParOf" srcId="{A54D505E-413E-4C5B-BCBD-07E948FAD344}" destId="{0E21BFC3-7371-4133-8510-C2F787515DD8}" srcOrd="0" destOrd="0" presId="urn:microsoft.com/office/officeart/2016/7/layout/RepeatingBendingProcessNew"/>
    <dgm:cxn modelId="{72F9A792-CE36-4B4A-B9C9-3110961A70B7}" type="presParOf" srcId="{18EF8356-0F6F-4A81-BAE6-3FA6F4942DEC}" destId="{4197136C-9980-4ADD-B57E-78423FCD8C5D}" srcOrd="2" destOrd="0" presId="urn:microsoft.com/office/officeart/2016/7/layout/RepeatingBendingProcessNew"/>
    <dgm:cxn modelId="{95CB7504-7884-4B10-9545-729CFC268336}" type="presParOf" srcId="{18EF8356-0F6F-4A81-BAE6-3FA6F4942DEC}" destId="{A0FDE3CE-613C-476A-AEE6-7F453779B7F9}" srcOrd="3" destOrd="0" presId="urn:microsoft.com/office/officeart/2016/7/layout/RepeatingBendingProcessNew"/>
    <dgm:cxn modelId="{A7098D92-965A-47BF-AF0A-E2175678932F}" type="presParOf" srcId="{A0FDE3CE-613C-476A-AEE6-7F453779B7F9}" destId="{27818643-F1A6-4C72-9872-7D7886AED6AD}" srcOrd="0" destOrd="0" presId="urn:microsoft.com/office/officeart/2016/7/layout/RepeatingBendingProcessNew"/>
    <dgm:cxn modelId="{8E7A1C0E-30B6-48E4-B046-9E5260BDBB1A}" type="presParOf" srcId="{18EF8356-0F6F-4A81-BAE6-3FA6F4942DEC}" destId="{A7525775-9998-4C15-90F7-753A5C9494C6}" srcOrd="4" destOrd="0" presId="urn:microsoft.com/office/officeart/2016/7/layout/RepeatingBendingProcessNew"/>
    <dgm:cxn modelId="{8094F711-1C3F-40AD-9E6F-3CFD6E03D869}" type="presParOf" srcId="{18EF8356-0F6F-4A81-BAE6-3FA6F4942DEC}" destId="{AC6E9B19-F232-4851-8D64-5FD5FC4A5227}" srcOrd="5" destOrd="0" presId="urn:microsoft.com/office/officeart/2016/7/layout/RepeatingBendingProcessNew"/>
    <dgm:cxn modelId="{F821DE62-C15D-435B-96B8-A35E0600298E}" type="presParOf" srcId="{AC6E9B19-F232-4851-8D64-5FD5FC4A5227}" destId="{969B121D-5A35-4454-B5FB-0AFC03968AEB}" srcOrd="0" destOrd="0" presId="urn:microsoft.com/office/officeart/2016/7/layout/RepeatingBendingProcessNew"/>
    <dgm:cxn modelId="{31DF879B-E5D6-40C2-96B4-6521003212F9}" type="presParOf" srcId="{18EF8356-0F6F-4A81-BAE6-3FA6F4942DEC}" destId="{49C31152-1CE3-4DB1-A429-AA07329F862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263829-EE6C-4A63-B2B9-A54B2500416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B47335-BF9A-490C-B4A8-A456449986F2}">
      <dgm:prSet custT="1"/>
      <dgm:spPr/>
      <dgm:t>
        <a:bodyPr/>
        <a:lstStyle/>
        <a:p>
          <a:r>
            <a:rPr lang="de-DE" sz="1600"/>
            <a:t>Über die Schaltfläche „Dateien hinzufügen“ können Bilder &amp; Dateien hinzugefügt werden</a:t>
          </a:r>
          <a:endParaRPr lang="en-US" sz="1600" dirty="0"/>
        </a:p>
      </dgm:t>
    </dgm:pt>
    <dgm:pt modelId="{F6B11B08-DB4B-493A-AA56-6B6180A98C90}" type="parTrans" cxnId="{BCD67E6E-C057-4E09-809E-74DA7D0E1FBF}">
      <dgm:prSet/>
      <dgm:spPr/>
      <dgm:t>
        <a:bodyPr/>
        <a:lstStyle/>
        <a:p>
          <a:endParaRPr lang="en-US"/>
        </a:p>
      </dgm:t>
    </dgm:pt>
    <dgm:pt modelId="{BE0EF849-A743-4E79-ACBF-E32C2338746D}" type="sibTrans" cxnId="{BCD67E6E-C057-4E09-809E-74DA7D0E1FBF}">
      <dgm:prSet/>
      <dgm:spPr/>
      <dgm:t>
        <a:bodyPr/>
        <a:lstStyle/>
        <a:p>
          <a:endParaRPr lang="en-US"/>
        </a:p>
      </dgm:t>
    </dgm:pt>
    <dgm:pt modelId="{F8F6E1FC-0A7D-4C78-8E98-2F8E4DD62B4F}">
      <dgm:prSet custT="1"/>
      <dgm:spPr/>
      <dgm:t>
        <a:bodyPr/>
        <a:lstStyle/>
        <a:p>
          <a:r>
            <a:rPr lang="de-DE" sz="1600"/>
            <a:t>Die Bilder können auch bewegt und angepasst werden</a:t>
          </a:r>
          <a:endParaRPr lang="en-US" sz="1600" dirty="0"/>
        </a:p>
      </dgm:t>
    </dgm:pt>
    <dgm:pt modelId="{BA380C7E-8555-4ABC-B02D-6FBBA3131B74}" type="parTrans" cxnId="{5D2F8FF5-341A-49E6-B23F-BE9210C4BD6F}">
      <dgm:prSet/>
      <dgm:spPr/>
      <dgm:t>
        <a:bodyPr/>
        <a:lstStyle/>
        <a:p>
          <a:endParaRPr lang="en-US"/>
        </a:p>
      </dgm:t>
    </dgm:pt>
    <dgm:pt modelId="{F7740CE9-EEAA-4EDA-95C9-F78DD11B3D79}" type="sibTrans" cxnId="{5D2F8FF5-341A-49E6-B23F-BE9210C4BD6F}">
      <dgm:prSet/>
      <dgm:spPr/>
      <dgm:t>
        <a:bodyPr/>
        <a:lstStyle/>
        <a:p>
          <a:endParaRPr lang="en-US"/>
        </a:p>
      </dgm:t>
    </dgm:pt>
    <dgm:pt modelId="{99B655F3-7398-4723-B68E-661E2E8356EA}">
      <dgm:prSet custT="1"/>
      <dgm:spPr/>
      <dgm:t>
        <a:bodyPr/>
        <a:lstStyle/>
        <a:p>
          <a:r>
            <a:rPr lang="de-DE" sz="1600"/>
            <a:t>Am Ende muss die Auswahl bestätigt werden &amp; das Bild muss benannt werden</a:t>
          </a:r>
          <a:endParaRPr lang="en-US" sz="1600" dirty="0"/>
        </a:p>
      </dgm:t>
    </dgm:pt>
    <dgm:pt modelId="{25A6EBAA-E2D5-40C7-8FA0-FAE4536B2648}" type="parTrans" cxnId="{8E888893-EF47-4759-AE49-860675FCE10E}">
      <dgm:prSet/>
      <dgm:spPr/>
      <dgm:t>
        <a:bodyPr/>
        <a:lstStyle/>
        <a:p>
          <a:endParaRPr lang="en-US"/>
        </a:p>
      </dgm:t>
    </dgm:pt>
    <dgm:pt modelId="{E7F91776-23A8-4F41-8E7F-13535DE2AE93}" type="sibTrans" cxnId="{8E888893-EF47-4759-AE49-860675FCE10E}">
      <dgm:prSet/>
      <dgm:spPr/>
      <dgm:t>
        <a:bodyPr/>
        <a:lstStyle/>
        <a:p>
          <a:endParaRPr lang="en-US"/>
        </a:p>
      </dgm:t>
    </dgm:pt>
    <dgm:pt modelId="{134165D6-9FCA-40E9-9614-DA90069B7BD1}">
      <dgm:prSet custT="1"/>
      <dgm:spPr/>
      <dgm:t>
        <a:bodyPr/>
        <a:lstStyle/>
        <a:p>
          <a:r>
            <a:rPr lang="de-DE" sz="1100" b="1"/>
            <a:t> </a:t>
          </a:r>
          <a:r>
            <a:rPr lang="de-DE" sz="1800" b="1"/>
            <a:t>Hinweis </a:t>
          </a:r>
        </a:p>
        <a:p>
          <a:r>
            <a:rPr lang="de-DE" sz="1800" i="1"/>
            <a:t>Benennungsregel</a:t>
          </a:r>
        </a:p>
        <a:p>
          <a:endParaRPr lang="de-DE" sz="1800"/>
        </a:p>
        <a:p>
          <a:r>
            <a:rPr lang="de-DE" sz="1800"/>
            <a:t>Absender_NameLernmodul_SeiteLernmodul</a:t>
          </a:r>
          <a:endParaRPr lang="de-DE" sz="1800" dirty="0"/>
        </a:p>
      </dgm:t>
    </dgm:pt>
    <dgm:pt modelId="{787FD6E0-C0F3-4013-A411-F28FA41B430C}" type="parTrans" cxnId="{945D38B0-0A09-428C-95BA-8F17D76B9D80}">
      <dgm:prSet/>
      <dgm:spPr/>
      <dgm:t>
        <a:bodyPr/>
        <a:lstStyle/>
        <a:p>
          <a:endParaRPr lang="en-US"/>
        </a:p>
      </dgm:t>
    </dgm:pt>
    <dgm:pt modelId="{DFE781FD-3A80-4AC1-9662-917528C36389}" type="sibTrans" cxnId="{945D38B0-0A09-428C-95BA-8F17D76B9D80}">
      <dgm:prSet/>
      <dgm:spPr/>
      <dgm:t>
        <a:bodyPr/>
        <a:lstStyle/>
        <a:p>
          <a:endParaRPr lang="en-US"/>
        </a:p>
      </dgm:t>
    </dgm:pt>
    <dgm:pt modelId="{D0AECA76-157D-4C73-A9E4-6705A4DDB9E1}">
      <dgm:prSet custT="1"/>
      <dgm:spPr/>
      <dgm:t>
        <a:bodyPr/>
        <a:lstStyle/>
        <a:p>
          <a:endParaRPr lang="en-US" sz="1400" dirty="0"/>
        </a:p>
        <a:p>
          <a:r>
            <a:rPr lang="en-US" sz="1800" b="1" dirty="0" err="1"/>
            <a:t>Hinweis</a:t>
          </a:r>
          <a:endParaRPr lang="en-US" sz="1800" b="1" dirty="0"/>
        </a:p>
        <a:p>
          <a:r>
            <a:rPr lang="en-US" sz="1800" i="1" dirty="0" err="1"/>
            <a:t>Lizenzen</a:t>
          </a:r>
          <a:r>
            <a:rPr lang="en-US" sz="1800" i="1" dirty="0"/>
            <a:t> in die </a:t>
          </a:r>
          <a:r>
            <a:rPr lang="en-US" sz="1800" i="1" dirty="0" err="1"/>
            <a:t>Bildbeschriftung</a:t>
          </a:r>
          <a:endParaRPr lang="en-US" sz="1800" dirty="0"/>
        </a:p>
        <a:p>
          <a:endParaRPr lang="en-US" sz="1800" dirty="0"/>
        </a:p>
        <a:p>
          <a:r>
            <a:rPr lang="en-US" sz="1800" dirty="0" err="1"/>
            <a:t>Titel</a:t>
          </a:r>
          <a:r>
            <a:rPr lang="en-US" sz="1800" dirty="0"/>
            <a:t> des </a:t>
          </a:r>
          <a:r>
            <a:rPr lang="en-US" sz="1800" dirty="0" err="1"/>
            <a:t>Dokuments</a:t>
          </a:r>
          <a:r>
            <a:rPr lang="en-US" sz="1800" dirty="0"/>
            <a:t>, Autor, CC- </a:t>
          </a:r>
          <a:r>
            <a:rPr lang="en-US" sz="1800" dirty="0" err="1"/>
            <a:t>Lizenz</a:t>
          </a:r>
          <a:r>
            <a:rPr lang="en-US" sz="1800" dirty="0"/>
            <a:t> &amp; Link </a:t>
          </a:r>
        </a:p>
        <a:p>
          <a:endParaRPr lang="en-US" sz="1400" dirty="0"/>
        </a:p>
      </dgm:t>
    </dgm:pt>
    <dgm:pt modelId="{BBADBA98-A42A-4FFE-8EA7-CA54681ED5BC}" type="parTrans" cxnId="{AAD2BA96-3BC0-41D7-8F41-94CDCDCCE793}">
      <dgm:prSet/>
      <dgm:spPr/>
      <dgm:t>
        <a:bodyPr/>
        <a:lstStyle/>
        <a:p>
          <a:endParaRPr lang="en-US"/>
        </a:p>
      </dgm:t>
    </dgm:pt>
    <dgm:pt modelId="{E9EC22E2-032E-411D-90AA-DE7FE8154ECE}" type="sibTrans" cxnId="{AAD2BA96-3BC0-41D7-8F41-94CDCDCCE793}">
      <dgm:prSet/>
      <dgm:spPr/>
      <dgm:t>
        <a:bodyPr/>
        <a:lstStyle/>
        <a:p>
          <a:endParaRPr lang="en-US"/>
        </a:p>
      </dgm:t>
    </dgm:pt>
    <dgm:pt modelId="{71159742-ED9C-42BF-BD3E-7925EFC7D283}" type="pres">
      <dgm:prSet presAssocID="{99263829-EE6C-4A63-B2B9-A54B25004165}" presName="diagram" presStyleCnt="0">
        <dgm:presLayoutVars>
          <dgm:dir/>
          <dgm:resizeHandles val="exact"/>
        </dgm:presLayoutVars>
      </dgm:prSet>
      <dgm:spPr/>
    </dgm:pt>
    <dgm:pt modelId="{4A85DCC5-2BEF-46BE-AEC0-C9C8D1478D95}" type="pres">
      <dgm:prSet presAssocID="{28B47335-BF9A-490C-B4A8-A456449986F2}" presName="node" presStyleLbl="node1" presStyleIdx="0" presStyleCnt="5">
        <dgm:presLayoutVars>
          <dgm:bulletEnabled val="1"/>
        </dgm:presLayoutVars>
      </dgm:prSet>
      <dgm:spPr/>
    </dgm:pt>
    <dgm:pt modelId="{A583907D-F731-49F8-B162-1A22CA39DFC5}" type="pres">
      <dgm:prSet presAssocID="{BE0EF849-A743-4E79-ACBF-E32C2338746D}" presName="sibTrans" presStyleCnt="0"/>
      <dgm:spPr/>
    </dgm:pt>
    <dgm:pt modelId="{4172EF82-9EC1-4212-9100-339D282B34A8}" type="pres">
      <dgm:prSet presAssocID="{F8F6E1FC-0A7D-4C78-8E98-2F8E4DD62B4F}" presName="node" presStyleLbl="node1" presStyleIdx="1" presStyleCnt="5">
        <dgm:presLayoutVars>
          <dgm:bulletEnabled val="1"/>
        </dgm:presLayoutVars>
      </dgm:prSet>
      <dgm:spPr/>
    </dgm:pt>
    <dgm:pt modelId="{09CD5E95-616B-4805-A297-7D0F9E523151}" type="pres">
      <dgm:prSet presAssocID="{F7740CE9-EEAA-4EDA-95C9-F78DD11B3D79}" presName="sibTrans" presStyleCnt="0"/>
      <dgm:spPr/>
    </dgm:pt>
    <dgm:pt modelId="{E893A450-BB90-4788-A3CD-C0B871F8EBD3}" type="pres">
      <dgm:prSet presAssocID="{99B655F3-7398-4723-B68E-661E2E8356EA}" presName="node" presStyleLbl="node1" presStyleIdx="2" presStyleCnt="5">
        <dgm:presLayoutVars>
          <dgm:bulletEnabled val="1"/>
        </dgm:presLayoutVars>
      </dgm:prSet>
      <dgm:spPr/>
    </dgm:pt>
    <dgm:pt modelId="{0F069E74-8A39-4063-8C02-F40363B44004}" type="pres">
      <dgm:prSet presAssocID="{E7F91776-23A8-4F41-8E7F-13535DE2AE93}" presName="sibTrans" presStyleCnt="0"/>
      <dgm:spPr/>
    </dgm:pt>
    <dgm:pt modelId="{1248FCF8-E8A1-40C2-A7D2-F69CDBF040DE}" type="pres">
      <dgm:prSet presAssocID="{134165D6-9FCA-40E9-9614-DA90069B7BD1}" presName="node" presStyleLbl="node1" presStyleIdx="3" presStyleCnt="5">
        <dgm:presLayoutVars>
          <dgm:bulletEnabled val="1"/>
        </dgm:presLayoutVars>
      </dgm:prSet>
      <dgm:spPr/>
    </dgm:pt>
    <dgm:pt modelId="{E3C6B1D0-7969-4A43-BDA3-60ED004CBBA1}" type="pres">
      <dgm:prSet presAssocID="{DFE781FD-3A80-4AC1-9662-917528C36389}" presName="sibTrans" presStyleCnt="0"/>
      <dgm:spPr/>
    </dgm:pt>
    <dgm:pt modelId="{52F43C03-A1B9-43D5-A2F1-1A2F4C3D68A6}" type="pres">
      <dgm:prSet presAssocID="{D0AECA76-157D-4C73-A9E4-6705A4DDB9E1}" presName="node" presStyleLbl="node1" presStyleIdx="4" presStyleCnt="5">
        <dgm:presLayoutVars>
          <dgm:bulletEnabled val="1"/>
        </dgm:presLayoutVars>
      </dgm:prSet>
      <dgm:spPr/>
    </dgm:pt>
  </dgm:ptLst>
  <dgm:cxnLst>
    <dgm:cxn modelId="{E931C538-7BE4-46DE-AC5C-339D675C62B0}" type="presOf" srcId="{D0AECA76-157D-4C73-A9E4-6705A4DDB9E1}" destId="{52F43C03-A1B9-43D5-A2F1-1A2F4C3D68A6}" srcOrd="0" destOrd="0" presId="urn:microsoft.com/office/officeart/2005/8/layout/default"/>
    <dgm:cxn modelId="{169FD439-AD50-4B30-960C-F0C21584D20C}" type="presOf" srcId="{134165D6-9FCA-40E9-9614-DA90069B7BD1}" destId="{1248FCF8-E8A1-40C2-A7D2-F69CDBF040DE}" srcOrd="0" destOrd="0" presId="urn:microsoft.com/office/officeart/2005/8/layout/default"/>
    <dgm:cxn modelId="{056FC33B-5036-447F-AF09-D3BEDCFA566A}" type="presOf" srcId="{99B655F3-7398-4723-B68E-661E2E8356EA}" destId="{E893A450-BB90-4788-A3CD-C0B871F8EBD3}" srcOrd="0" destOrd="0" presId="urn:microsoft.com/office/officeart/2005/8/layout/default"/>
    <dgm:cxn modelId="{66001443-89D4-481C-BEE4-29BE4EFE5E9A}" type="presOf" srcId="{99263829-EE6C-4A63-B2B9-A54B25004165}" destId="{71159742-ED9C-42BF-BD3E-7925EFC7D283}" srcOrd="0" destOrd="0" presId="urn:microsoft.com/office/officeart/2005/8/layout/default"/>
    <dgm:cxn modelId="{BCD67E6E-C057-4E09-809E-74DA7D0E1FBF}" srcId="{99263829-EE6C-4A63-B2B9-A54B25004165}" destId="{28B47335-BF9A-490C-B4A8-A456449986F2}" srcOrd="0" destOrd="0" parTransId="{F6B11B08-DB4B-493A-AA56-6B6180A98C90}" sibTransId="{BE0EF849-A743-4E79-ACBF-E32C2338746D}"/>
    <dgm:cxn modelId="{B0B4727C-9DB5-45C8-A5C1-98AAA611EA61}" type="presOf" srcId="{28B47335-BF9A-490C-B4A8-A456449986F2}" destId="{4A85DCC5-2BEF-46BE-AEC0-C9C8D1478D95}" srcOrd="0" destOrd="0" presId="urn:microsoft.com/office/officeart/2005/8/layout/default"/>
    <dgm:cxn modelId="{9711D77C-8422-4601-83AB-452F26589922}" type="presOf" srcId="{F8F6E1FC-0A7D-4C78-8E98-2F8E4DD62B4F}" destId="{4172EF82-9EC1-4212-9100-339D282B34A8}" srcOrd="0" destOrd="0" presId="urn:microsoft.com/office/officeart/2005/8/layout/default"/>
    <dgm:cxn modelId="{8E888893-EF47-4759-AE49-860675FCE10E}" srcId="{99263829-EE6C-4A63-B2B9-A54B25004165}" destId="{99B655F3-7398-4723-B68E-661E2E8356EA}" srcOrd="2" destOrd="0" parTransId="{25A6EBAA-E2D5-40C7-8FA0-FAE4536B2648}" sibTransId="{E7F91776-23A8-4F41-8E7F-13535DE2AE93}"/>
    <dgm:cxn modelId="{AAD2BA96-3BC0-41D7-8F41-94CDCDCCE793}" srcId="{99263829-EE6C-4A63-B2B9-A54B25004165}" destId="{D0AECA76-157D-4C73-A9E4-6705A4DDB9E1}" srcOrd="4" destOrd="0" parTransId="{BBADBA98-A42A-4FFE-8EA7-CA54681ED5BC}" sibTransId="{E9EC22E2-032E-411D-90AA-DE7FE8154ECE}"/>
    <dgm:cxn modelId="{945D38B0-0A09-428C-95BA-8F17D76B9D80}" srcId="{99263829-EE6C-4A63-B2B9-A54B25004165}" destId="{134165D6-9FCA-40E9-9614-DA90069B7BD1}" srcOrd="3" destOrd="0" parTransId="{787FD6E0-C0F3-4013-A411-F28FA41B430C}" sibTransId="{DFE781FD-3A80-4AC1-9662-917528C36389}"/>
    <dgm:cxn modelId="{5D2F8FF5-341A-49E6-B23F-BE9210C4BD6F}" srcId="{99263829-EE6C-4A63-B2B9-A54B25004165}" destId="{F8F6E1FC-0A7D-4C78-8E98-2F8E4DD62B4F}" srcOrd="1" destOrd="0" parTransId="{BA380C7E-8555-4ABC-B02D-6FBBA3131B74}" sibTransId="{F7740CE9-EEAA-4EDA-95C9-F78DD11B3D79}"/>
    <dgm:cxn modelId="{4C8726B3-026F-4C90-BA1E-F8A61487EAF9}" type="presParOf" srcId="{71159742-ED9C-42BF-BD3E-7925EFC7D283}" destId="{4A85DCC5-2BEF-46BE-AEC0-C9C8D1478D95}" srcOrd="0" destOrd="0" presId="urn:microsoft.com/office/officeart/2005/8/layout/default"/>
    <dgm:cxn modelId="{6FD86297-E694-411C-B63E-FD711EFABD98}" type="presParOf" srcId="{71159742-ED9C-42BF-BD3E-7925EFC7D283}" destId="{A583907D-F731-49F8-B162-1A22CA39DFC5}" srcOrd="1" destOrd="0" presId="urn:microsoft.com/office/officeart/2005/8/layout/default"/>
    <dgm:cxn modelId="{02FCE859-46DE-43AE-9805-B6BCAF07E233}" type="presParOf" srcId="{71159742-ED9C-42BF-BD3E-7925EFC7D283}" destId="{4172EF82-9EC1-4212-9100-339D282B34A8}" srcOrd="2" destOrd="0" presId="urn:microsoft.com/office/officeart/2005/8/layout/default"/>
    <dgm:cxn modelId="{7611A599-D3C8-4B85-8C4B-0948926C3037}" type="presParOf" srcId="{71159742-ED9C-42BF-BD3E-7925EFC7D283}" destId="{09CD5E95-616B-4805-A297-7D0F9E523151}" srcOrd="3" destOrd="0" presId="urn:microsoft.com/office/officeart/2005/8/layout/default"/>
    <dgm:cxn modelId="{B47FD140-31A8-4985-ABBD-213E5061DB4B}" type="presParOf" srcId="{71159742-ED9C-42BF-BD3E-7925EFC7D283}" destId="{E893A450-BB90-4788-A3CD-C0B871F8EBD3}" srcOrd="4" destOrd="0" presId="urn:microsoft.com/office/officeart/2005/8/layout/default"/>
    <dgm:cxn modelId="{E232D028-EDAD-4E6F-8887-247810B4CF05}" type="presParOf" srcId="{71159742-ED9C-42BF-BD3E-7925EFC7D283}" destId="{0F069E74-8A39-4063-8C02-F40363B44004}" srcOrd="5" destOrd="0" presId="urn:microsoft.com/office/officeart/2005/8/layout/default"/>
    <dgm:cxn modelId="{3110DE7F-717D-4959-AFDD-D2CF24A528FE}" type="presParOf" srcId="{71159742-ED9C-42BF-BD3E-7925EFC7D283}" destId="{1248FCF8-E8A1-40C2-A7D2-F69CDBF040DE}" srcOrd="6" destOrd="0" presId="urn:microsoft.com/office/officeart/2005/8/layout/default"/>
    <dgm:cxn modelId="{08BBE843-D46D-404A-9AF4-B34928C53AA8}" type="presParOf" srcId="{71159742-ED9C-42BF-BD3E-7925EFC7D283}" destId="{E3C6B1D0-7969-4A43-BDA3-60ED004CBBA1}" srcOrd="7" destOrd="0" presId="urn:microsoft.com/office/officeart/2005/8/layout/default"/>
    <dgm:cxn modelId="{1A424429-95FC-4319-92E1-346E4893B294}" type="presParOf" srcId="{71159742-ED9C-42BF-BD3E-7925EFC7D283}" destId="{52F43C03-A1B9-43D5-A2F1-1A2F4C3D68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1BDEEF-5410-430B-A9ED-06AA17873A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F95694-5F1A-4F8F-8E79-3919AD7A7692}">
      <dgm:prSet/>
      <dgm:spPr/>
      <dgm:t>
        <a:bodyPr/>
        <a:lstStyle/>
        <a:p>
          <a:r>
            <a:rPr lang="de-DE"/>
            <a:t>Klicken auf </a:t>
          </a:r>
          <a:r>
            <a:rPr lang="de-DE" b="1"/>
            <a:t>Neuer Ordner </a:t>
          </a:r>
          <a:r>
            <a:rPr lang="de-DE"/>
            <a:t>(oben links) </a:t>
          </a:r>
          <a:endParaRPr lang="en-US"/>
        </a:p>
      </dgm:t>
    </dgm:pt>
    <dgm:pt modelId="{0EB8F592-B4CA-4C0C-803A-5B19A77F5591}" type="parTrans" cxnId="{6AF12F9D-BE1F-4183-A844-94A03D1B117F}">
      <dgm:prSet/>
      <dgm:spPr/>
      <dgm:t>
        <a:bodyPr/>
        <a:lstStyle/>
        <a:p>
          <a:endParaRPr lang="en-US"/>
        </a:p>
      </dgm:t>
    </dgm:pt>
    <dgm:pt modelId="{8F318FEA-2B3D-4456-A4CA-B56E6DFC8726}" type="sibTrans" cxnId="{6AF12F9D-BE1F-4183-A844-94A03D1B117F}">
      <dgm:prSet/>
      <dgm:spPr/>
      <dgm:t>
        <a:bodyPr/>
        <a:lstStyle/>
        <a:p>
          <a:endParaRPr lang="en-US"/>
        </a:p>
      </dgm:t>
    </dgm:pt>
    <dgm:pt modelId="{1389713A-840F-43A0-B45B-EB8632DE2D8A}">
      <dgm:prSet/>
      <dgm:spPr/>
      <dgm:t>
        <a:bodyPr/>
        <a:lstStyle/>
        <a:p>
          <a:r>
            <a:rPr lang="de-DE" dirty="0"/>
            <a:t>Die </a:t>
          </a:r>
          <a:r>
            <a:rPr lang="de-DE" b="1" dirty="0"/>
            <a:t>Ordnerbezeichnung</a:t>
          </a:r>
          <a:r>
            <a:rPr lang="de-DE" dirty="0"/>
            <a:t>: </a:t>
          </a:r>
          <a:r>
            <a:rPr lang="de-DE" i="1" dirty="0" err="1"/>
            <a:t>LM_LMTitel</a:t>
          </a:r>
          <a:endParaRPr lang="en-US" dirty="0"/>
        </a:p>
      </dgm:t>
    </dgm:pt>
    <dgm:pt modelId="{40589150-4D31-467D-95D2-90E231280373}" type="parTrans" cxnId="{461388FD-1C67-4017-AAF3-592CD3B9481A}">
      <dgm:prSet/>
      <dgm:spPr/>
      <dgm:t>
        <a:bodyPr/>
        <a:lstStyle/>
        <a:p>
          <a:endParaRPr lang="en-US"/>
        </a:p>
      </dgm:t>
    </dgm:pt>
    <dgm:pt modelId="{7F989AB9-4D69-4266-BAAE-427ED8230809}" type="sibTrans" cxnId="{461388FD-1C67-4017-AAF3-592CD3B9481A}">
      <dgm:prSet/>
      <dgm:spPr/>
      <dgm:t>
        <a:bodyPr/>
        <a:lstStyle/>
        <a:p>
          <a:endParaRPr lang="en-US"/>
        </a:p>
      </dgm:t>
    </dgm:pt>
    <dgm:pt modelId="{B26B117A-0B64-48DE-A1E4-9514B32B1711}">
      <dgm:prSet/>
      <dgm:spPr/>
      <dgm:t>
        <a:bodyPr/>
        <a:lstStyle/>
        <a:p>
          <a:r>
            <a:rPr lang="de-DE"/>
            <a:t>Dann </a:t>
          </a:r>
          <a:r>
            <a:rPr lang="de-DE" b="1"/>
            <a:t>Ordner </a:t>
          </a:r>
          <a:r>
            <a:rPr lang="de-DE"/>
            <a:t>mit der Maus in den Ordner </a:t>
          </a:r>
          <a:r>
            <a:rPr lang="de-DE" b="1"/>
            <a:t>Lernmodule</a:t>
          </a:r>
          <a:r>
            <a:rPr lang="de-DE"/>
            <a:t> verschieben</a:t>
          </a:r>
          <a:endParaRPr lang="en-US"/>
        </a:p>
      </dgm:t>
    </dgm:pt>
    <dgm:pt modelId="{BABD5E49-3197-4577-A088-A6BAE843AB65}" type="parTrans" cxnId="{83EC03D3-4101-4D71-A213-F63C9B89A595}">
      <dgm:prSet/>
      <dgm:spPr/>
      <dgm:t>
        <a:bodyPr/>
        <a:lstStyle/>
        <a:p>
          <a:endParaRPr lang="en-US"/>
        </a:p>
      </dgm:t>
    </dgm:pt>
    <dgm:pt modelId="{E48A86B1-FBE7-4073-B8AF-A8494BB3801B}" type="sibTrans" cxnId="{83EC03D3-4101-4D71-A213-F63C9B89A595}">
      <dgm:prSet/>
      <dgm:spPr/>
      <dgm:t>
        <a:bodyPr/>
        <a:lstStyle/>
        <a:p>
          <a:endParaRPr lang="en-US"/>
        </a:p>
      </dgm:t>
    </dgm:pt>
    <dgm:pt modelId="{576E7C3C-EE28-41B4-8740-2C7E56F60ACB}">
      <dgm:prSet/>
      <dgm:spPr/>
      <dgm:t>
        <a:bodyPr/>
        <a:lstStyle/>
        <a:p>
          <a:r>
            <a:rPr lang="de-DE"/>
            <a:t>Neue</a:t>
          </a:r>
          <a:r>
            <a:rPr lang="de-DE" b="1"/>
            <a:t> Medien </a:t>
          </a:r>
          <a:r>
            <a:rPr lang="de-DE"/>
            <a:t>immer zu dem </a:t>
          </a:r>
          <a:r>
            <a:rPr lang="de-DE" b="1"/>
            <a:t>Ordner</a:t>
          </a:r>
          <a:r>
            <a:rPr lang="de-DE"/>
            <a:t> zuordnen</a:t>
          </a:r>
          <a:endParaRPr lang="en-US"/>
        </a:p>
      </dgm:t>
    </dgm:pt>
    <dgm:pt modelId="{74C1303E-0539-4306-AACD-0FC471F0FAD4}" type="parTrans" cxnId="{03C47A2F-FDC1-4D6C-8A95-C847C360DDED}">
      <dgm:prSet/>
      <dgm:spPr/>
      <dgm:t>
        <a:bodyPr/>
        <a:lstStyle/>
        <a:p>
          <a:endParaRPr lang="en-US"/>
        </a:p>
      </dgm:t>
    </dgm:pt>
    <dgm:pt modelId="{4027CAAB-3597-4FBB-8C65-1FDC4425F2C7}" type="sibTrans" cxnId="{03C47A2F-FDC1-4D6C-8A95-C847C360DDED}">
      <dgm:prSet/>
      <dgm:spPr/>
      <dgm:t>
        <a:bodyPr/>
        <a:lstStyle/>
        <a:p>
          <a:endParaRPr lang="en-US"/>
        </a:p>
      </dgm:t>
    </dgm:pt>
    <dgm:pt modelId="{5BCBBFCE-622D-4B8C-B4DA-FC47056667FA}">
      <dgm:prSet/>
      <dgm:spPr/>
      <dgm:t>
        <a:bodyPr/>
        <a:lstStyle/>
        <a:p>
          <a:endParaRPr lang="en-US" dirty="0"/>
        </a:p>
      </dgm:t>
    </dgm:pt>
    <dgm:pt modelId="{53EADB53-0030-4F6F-88BF-FEA9349ED5B5}" type="sibTrans" cxnId="{4586CDDF-8D53-48E6-A874-51699589DCBE}">
      <dgm:prSet/>
      <dgm:spPr/>
      <dgm:t>
        <a:bodyPr/>
        <a:lstStyle/>
        <a:p>
          <a:endParaRPr lang="en-US"/>
        </a:p>
      </dgm:t>
    </dgm:pt>
    <dgm:pt modelId="{09019808-A7CE-42B9-A5B9-11026BCF5DAD}" type="parTrans" cxnId="{4586CDDF-8D53-48E6-A874-51699589DCBE}">
      <dgm:prSet/>
      <dgm:spPr/>
      <dgm:t>
        <a:bodyPr/>
        <a:lstStyle/>
        <a:p>
          <a:endParaRPr lang="en-US"/>
        </a:p>
      </dgm:t>
    </dgm:pt>
    <dgm:pt modelId="{BECC1F33-E22D-4A09-A160-396F1DD7B0DA}">
      <dgm:prSet/>
      <dgm:spPr/>
      <dgm:t>
        <a:bodyPr/>
        <a:lstStyle/>
        <a:p>
          <a:r>
            <a:rPr lang="de-DE" dirty="0"/>
            <a:t>Im Dashboard </a:t>
          </a:r>
          <a:r>
            <a:rPr lang="de-DE" b="1" dirty="0"/>
            <a:t>Medien</a:t>
          </a:r>
          <a:r>
            <a:rPr lang="de-DE" dirty="0"/>
            <a:t> aufrufen</a:t>
          </a:r>
          <a:endParaRPr lang="en-US" dirty="0"/>
        </a:p>
      </dgm:t>
    </dgm:pt>
    <dgm:pt modelId="{EDF3D00B-B22D-4FAF-9496-F3B0178F7437}" type="sibTrans" cxnId="{EC3ECE69-7F8E-4104-ABB6-AAE7E06DDC04}">
      <dgm:prSet/>
      <dgm:spPr/>
      <dgm:t>
        <a:bodyPr/>
        <a:lstStyle/>
        <a:p>
          <a:endParaRPr lang="en-US"/>
        </a:p>
      </dgm:t>
    </dgm:pt>
    <dgm:pt modelId="{FC95740B-25A5-4324-9B32-E2F4FB149FE9}" type="parTrans" cxnId="{EC3ECE69-7F8E-4104-ABB6-AAE7E06DDC04}">
      <dgm:prSet/>
      <dgm:spPr/>
      <dgm:t>
        <a:bodyPr/>
        <a:lstStyle/>
        <a:p>
          <a:endParaRPr lang="en-US"/>
        </a:p>
      </dgm:t>
    </dgm:pt>
    <dgm:pt modelId="{215BE6F9-A5BF-41D5-AE87-DF34775D2949}" type="pres">
      <dgm:prSet presAssocID="{281BDEEF-5410-430B-A9ED-06AA17873A56}" presName="vert0" presStyleCnt="0">
        <dgm:presLayoutVars>
          <dgm:dir/>
          <dgm:animOne val="branch"/>
          <dgm:animLvl val="lvl"/>
        </dgm:presLayoutVars>
      </dgm:prSet>
      <dgm:spPr/>
    </dgm:pt>
    <dgm:pt modelId="{ED3DCC82-EFF1-4619-8703-607C5DE63953}" type="pres">
      <dgm:prSet presAssocID="{5BCBBFCE-622D-4B8C-B4DA-FC47056667FA}" presName="thickLine" presStyleLbl="alignNode1" presStyleIdx="0" presStyleCnt="1"/>
      <dgm:spPr/>
    </dgm:pt>
    <dgm:pt modelId="{BAED0BC3-C539-4828-B733-D8513BBA6FC0}" type="pres">
      <dgm:prSet presAssocID="{5BCBBFCE-622D-4B8C-B4DA-FC47056667FA}" presName="horz1" presStyleCnt="0"/>
      <dgm:spPr/>
    </dgm:pt>
    <dgm:pt modelId="{8B947EA0-C5EC-4751-89CA-9FE57A70C724}" type="pres">
      <dgm:prSet presAssocID="{5BCBBFCE-622D-4B8C-B4DA-FC47056667FA}" presName="tx1" presStyleLbl="revTx" presStyleIdx="0" presStyleCnt="6" custFlipHor="1" custScaleX="3222" custLinFactNeighborX="8373" custLinFactNeighborY="671"/>
      <dgm:spPr/>
    </dgm:pt>
    <dgm:pt modelId="{55C820DD-2DA5-4486-82C4-53AA2EC445DE}" type="pres">
      <dgm:prSet presAssocID="{5BCBBFCE-622D-4B8C-B4DA-FC47056667FA}" presName="vert1" presStyleCnt="0"/>
      <dgm:spPr/>
    </dgm:pt>
    <dgm:pt modelId="{DBD93118-F43C-4704-866B-0243CB7FE7A7}" type="pres">
      <dgm:prSet presAssocID="{BECC1F33-E22D-4A09-A160-396F1DD7B0DA}" presName="vertSpace2a" presStyleCnt="0"/>
      <dgm:spPr/>
    </dgm:pt>
    <dgm:pt modelId="{65C705BB-5689-49B3-BC2A-51340E8C8207}" type="pres">
      <dgm:prSet presAssocID="{BECC1F33-E22D-4A09-A160-396F1DD7B0DA}" presName="horz2" presStyleCnt="0"/>
      <dgm:spPr/>
    </dgm:pt>
    <dgm:pt modelId="{901D6FD9-4DEB-418E-BB77-E585CEC13D8F}" type="pres">
      <dgm:prSet presAssocID="{BECC1F33-E22D-4A09-A160-396F1DD7B0DA}" presName="horzSpace2" presStyleCnt="0"/>
      <dgm:spPr/>
    </dgm:pt>
    <dgm:pt modelId="{17CD9473-174C-4983-AD49-5E572600CCAA}" type="pres">
      <dgm:prSet presAssocID="{BECC1F33-E22D-4A09-A160-396F1DD7B0DA}" presName="tx2" presStyleLbl="revTx" presStyleIdx="1" presStyleCnt="6"/>
      <dgm:spPr/>
    </dgm:pt>
    <dgm:pt modelId="{C879A84A-C231-43ED-9F33-7F1225E2A7DE}" type="pres">
      <dgm:prSet presAssocID="{BECC1F33-E22D-4A09-A160-396F1DD7B0DA}" presName="vert2" presStyleCnt="0"/>
      <dgm:spPr/>
    </dgm:pt>
    <dgm:pt modelId="{029F2CBE-6715-4DEF-A78D-7B2C2D78C9F7}" type="pres">
      <dgm:prSet presAssocID="{BECC1F33-E22D-4A09-A160-396F1DD7B0DA}" presName="thinLine2b" presStyleLbl="callout" presStyleIdx="0" presStyleCnt="5"/>
      <dgm:spPr/>
    </dgm:pt>
    <dgm:pt modelId="{F2F85387-7841-4AB9-B5DA-BB3D9BAD4FF2}" type="pres">
      <dgm:prSet presAssocID="{BECC1F33-E22D-4A09-A160-396F1DD7B0DA}" presName="vertSpace2b" presStyleCnt="0"/>
      <dgm:spPr/>
    </dgm:pt>
    <dgm:pt modelId="{D6F78B21-1022-46B0-A4BC-CFACC7CD6A47}" type="pres">
      <dgm:prSet presAssocID="{62F95694-5F1A-4F8F-8E79-3919AD7A7692}" presName="horz2" presStyleCnt="0"/>
      <dgm:spPr/>
    </dgm:pt>
    <dgm:pt modelId="{B7815318-842F-4927-A1D9-49DC31E9875B}" type="pres">
      <dgm:prSet presAssocID="{62F95694-5F1A-4F8F-8E79-3919AD7A7692}" presName="horzSpace2" presStyleCnt="0"/>
      <dgm:spPr/>
    </dgm:pt>
    <dgm:pt modelId="{9D95C045-8961-4699-A937-768C3382A5EA}" type="pres">
      <dgm:prSet presAssocID="{62F95694-5F1A-4F8F-8E79-3919AD7A7692}" presName="tx2" presStyleLbl="revTx" presStyleIdx="2" presStyleCnt="6"/>
      <dgm:spPr/>
    </dgm:pt>
    <dgm:pt modelId="{941E01CE-E8F9-4AB4-9D02-B535C581D277}" type="pres">
      <dgm:prSet presAssocID="{62F95694-5F1A-4F8F-8E79-3919AD7A7692}" presName="vert2" presStyleCnt="0"/>
      <dgm:spPr/>
    </dgm:pt>
    <dgm:pt modelId="{92268478-22B6-43C9-B35C-228884556B6C}" type="pres">
      <dgm:prSet presAssocID="{62F95694-5F1A-4F8F-8E79-3919AD7A7692}" presName="thinLine2b" presStyleLbl="callout" presStyleIdx="1" presStyleCnt="5"/>
      <dgm:spPr/>
    </dgm:pt>
    <dgm:pt modelId="{25367FB0-1E55-41AC-A934-05353E751BCF}" type="pres">
      <dgm:prSet presAssocID="{62F95694-5F1A-4F8F-8E79-3919AD7A7692}" presName="vertSpace2b" presStyleCnt="0"/>
      <dgm:spPr/>
    </dgm:pt>
    <dgm:pt modelId="{41190EF1-1C64-4D6F-BFD3-6D83356CA116}" type="pres">
      <dgm:prSet presAssocID="{1389713A-840F-43A0-B45B-EB8632DE2D8A}" presName="horz2" presStyleCnt="0"/>
      <dgm:spPr/>
    </dgm:pt>
    <dgm:pt modelId="{333E2C3E-712E-4B37-BEEE-8DBA1C937562}" type="pres">
      <dgm:prSet presAssocID="{1389713A-840F-43A0-B45B-EB8632DE2D8A}" presName="horzSpace2" presStyleCnt="0"/>
      <dgm:spPr/>
    </dgm:pt>
    <dgm:pt modelId="{9400535A-8D10-4C4B-845B-2343CF94EFE8}" type="pres">
      <dgm:prSet presAssocID="{1389713A-840F-43A0-B45B-EB8632DE2D8A}" presName="tx2" presStyleLbl="revTx" presStyleIdx="3" presStyleCnt="6"/>
      <dgm:spPr/>
    </dgm:pt>
    <dgm:pt modelId="{F1A9C645-02A0-406E-99EA-2A04A94212D1}" type="pres">
      <dgm:prSet presAssocID="{1389713A-840F-43A0-B45B-EB8632DE2D8A}" presName="vert2" presStyleCnt="0"/>
      <dgm:spPr/>
    </dgm:pt>
    <dgm:pt modelId="{58B42603-E84A-44BC-AFE6-A3BEF7B3DBD8}" type="pres">
      <dgm:prSet presAssocID="{1389713A-840F-43A0-B45B-EB8632DE2D8A}" presName="thinLine2b" presStyleLbl="callout" presStyleIdx="2" presStyleCnt="5"/>
      <dgm:spPr/>
    </dgm:pt>
    <dgm:pt modelId="{C46CC108-EAD4-4D32-BFBB-F894C7336A89}" type="pres">
      <dgm:prSet presAssocID="{1389713A-840F-43A0-B45B-EB8632DE2D8A}" presName="vertSpace2b" presStyleCnt="0"/>
      <dgm:spPr/>
    </dgm:pt>
    <dgm:pt modelId="{90F77756-C8CF-402D-B7AD-0954EBB550B0}" type="pres">
      <dgm:prSet presAssocID="{B26B117A-0B64-48DE-A1E4-9514B32B1711}" presName="horz2" presStyleCnt="0"/>
      <dgm:spPr/>
    </dgm:pt>
    <dgm:pt modelId="{542FE4E6-504B-4ED1-BA8C-82AC626C9677}" type="pres">
      <dgm:prSet presAssocID="{B26B117A-0B64-48DE-A1E4-9514B32B1711}" presName="horzSpace2" presStyleCnt="0"/>
      <dgm:spPr/>
    </dgm:pt>
    <dgm:pt modelId="{C587368D-BDC8-4D64-9AF7-6149D59BF387}" type="pres">
      <dgm:prSet presAssocID="{B26B117A-0B64-48DE-A1E4-9514B32B1711}" presName="tx2" presStyleLbl="revTx" presStyleIdx="4" presStyleCnt="6"/>
      <dgm:spPr/>
    </dgm:pt>
    <dgm:pt modelId="{F5521F98-855F-4141-B8AD-8FBF6EB8E11F}" type="pres">
      <dgm:prSet presAssocID="{B26B117A-0B64-48DE-A1E4-9514B32B1711}" presName="vert2" presStyleCnt="0"/>
      <dgm:spPr/>
    </dgm:pt>
    <dgm:pt modelId="{57AE8D7E-6CDD-4EE1-AE53-B29D19F5606E}" type="pres">
      <dgm:prSet presAssocID="{B26B117A-0B64-48DE-A1E4-9514B32B1711}" presName="thinLine2b" presStyleLbl="callout" presStyleIdx="3" presStyleCnt="5"/>
      <dgm:spPr/>
    </dgm:pt>
    <dgm:pt modelId="{B1DC8DD6-71BB-4873-9C0E-B45BE95C7EFA}" type="pres">
      <dgm:prSet presAssocID="{B26B117A-0B64-48DE-A1E4-9514B32B1711}" presName="vertSpace2b" presStyleCnt="0"/>
      <dgm:spPr/>
    </dgm:pt>
    <dgm:pt modelId="{1289B7CD-50C1-4E67-B786-49D503A1FB1B}" type="pres">
      <dgm:prSet presAssocID="{576E7C3C-EE28-41B4-8740-2C7E56F60ACB}" presName="horz2" presStyleCnt="0"/>
      <dgm:spPr/>
    </dgm:pt>
    <dgm:pt modelId="{EE6A6D56-7CA2-4A43-987E-4C0349BA5596}" type="pres">
      <dgm:prSet presAssocID="{576E7C3C-EE28-41B4-8740-2C7E56F60ACB}" presName="horzSpace2" presStyleCnt="0"/>
      <dgm:spPr/>
    </dgm:pt>
    <dgm:pt modelId="{0664E2D9-B002-4378-9C11-B29E82EA9DFA}" type="pres">
      <dgm:prSet presAssocID="{576E7C3C-EE28-41B4-8740-2C7E56F60ACB}" presName="tx2" presStyleLbl="revTx" presStyleIdx="5" presStyleCnt="6"/>
      <dgm:spPr/>
    </dgm:pt>
    <dgm:pt modelId="{EDD7FE7C-364D-416D-A17D-B0C81D176A4B}" type="pres">
      <dgm:prSet presAssocID="{576E7C3C-EE28-41B4-8740-2C7E56F60ACB}" presName="vert2" presStyleCnt="0"/>
      <dgm:spPr/>
    </dgm:pt>
    <dgm:pt modelId="{939EF90E-30A0-4579-ABFD-0F0BD856D3CE}" type="pres">
      <dgm:prSet presAssocID="{576E7C3C-EE28-41B4-8740-2C7E56F60ACB}" presName="thinLine2b" presStyleLbl="callout" presStyleIdx="4" presStyleCnt="5"/>
      <dgm:spPr/>
    </dgm:pt>
    <dgm:pt modelId="{4A6FDD91-6500-41F9-8EB8-DD263609F5E4}" type="pres">
      <dgm:prSet presAssocID="{576E7C3C-EE28-41B4-8740-2C7E56F60ACB}" presName="vertSpace2b" presStyleCnt="0"/>
      <dgm:spPr/>
    </dgm:pt>
  </dgm:ptLst>
  <dgm:cxnLst>
    <dgm:cxn modelId="{03C47A2F-FDC1-4D6C-8A95-C847C360DDED}" srcId="{5BCBBFCE-622D-4B8C-B4DA-FC47056667FA}" destId="{576E7C3C-EE28-41B4-8740-2C7E56F60ACB}" srcOrd="4" destOrd="0" parTransId="{74C1303E-0539-4306-AACD-0FC471F0FAD4}" sibTransId="{4027CAAB-3597-4FBB-8C65-1FDC4425F2C7}"/>
    <dgm:cxn modelId="{59884D66-AAC3-47B4-A1C2-7AA285365F88}" type="presOf" srcId="{5BCBBFCE-622D-4B8C-B4DA-FC47056667FA}" destId="{8B947EA0-C5EC-4751-89CA-9FE57A70C724}" srcOrd="0" destOrd="0" presId="urn:microsoft.com/office/officeart/2008/layout/LinedList"/>
    <dgm:cxn modelId="{EC3ECE69-7F8E-4104-ABB6-AAE7E06DDC04}" srcId="{5BCBBFCE-622D-4B8C-B4DA-FC47056667FA}" destId="{BECC1F33-E22D-4A09-A160-396F1DD7B0DA}" srcOrd="0" destOrd="0" parTransId="{FC95740B-25A5-4324-9B32-E2F4FB149FE9}" sibTransId="{EDF3D00B-B22D-4FAF-9496-F3B0178F7437}"/>
    <dgm:cxn modelId="{438B3D7D-7EE5-43D5-B0EA-CC2F1D875972}" type="presOf" srcId="{B26B117A-0B64-48DE-A1E4-9514B32B1711}" destId="{C587368D-BDC8-4D64-9AF7-6149D59BF387}" srcOrd="0" destOrd="0" presId="urn:microsoft.com/office/officeart/2008/layout/LinedList"/>
    <dgm:cxn modelId="{FBE0077E-C3BC-4042-94BE-4D2FED40E682}" type="presOf" srcId="{1389713A-840F-43A0-B45B-EB8632DE2D8A}" destId="{9400535A-8D10-4C4B-845B-2343CF94EFE8}" srcOrd="0" destOrd="0" presId="urn:microsoft.com/office/officeart/2008/layout/LinedList"/>
    <dgm:cxn modelId="{6AF12F9D-BE1F-4183-A844-94A03D1B117F}" srcId="{5BCBBFCE-622D-4B8C-B4DA-FC47056667FA}" destId="{62F95694-5F1A-4F8F-8E79-3919AD7A7692}" srcOrd="1" destOrd="0" parTransId="{0EB8F592-B4CA-4C0C-803A-5B19A77F5591}" sibTransId="{8F318FEA-2B3D-4456-A4CA-B56E6DFC8726}"/>
    <dgm:cxn modelId="{61A7E5AB-9B99-4BF6-94DB-EDEC063F517A}" type="presOf" srcId="{BECC1F33-E22D-4A09-A160-396F1DD7B0DA}" destId="{17CD9473-174C-4983-AD49-5E572600CCAA}" srcOrd="0" destOrd="0" presId="urn:microsoft.com/office/officeart/2008/layout/LinedList"/>
    <dgm:cxn modelId="{FEBCA0B2-1405-413D-BB54-972E73DF9E6F}" type="presOf" srcId="{576E7C3C-EE28-41B4-8740-2C7E56F60ACB}" destId="{0664E2D9-B002-4378-9C11-B29E82EA9DFA}" srcOrd="0" destOrd="0" presId="urn:microsoft.com/office/officeart/2008/layout/LinedList"/>
    <dgm:cxn modelId="{2EFFFEB6-B4B3-4827-A0E3-D415F4384DC6}" type="presOf" srcId="{281BDEEF-5410-430B-A9ED-06AA17873A56}" destId="{215BE6F9-A5BF-41D5-AE87-DF34775D2949}" srcOrd="0" destOrd="0" presId="urn:microsoft.com/office/officeart/2008/layout/LinedList"/>
    <dgm:cxn modelId="{83EC03D3-4101-4D71-A213-F63C9B89A595}" srcId="{5BCBBFCE-622D-4B8C-B4DA-FC47056667FA}" destId="{B26B117A-0B64-48DE-A1E4-9514B32B1711}" srcOrd="3" destOrd="0" parTransId="{BABD5E49-3197-4577-A088-A6BAE843AB65}" sibTransId="{E48A86B1-FBE7-4073-B8AF-A8494BB3801B}"/>
    <dgm:cxn modelId="{4586CDDF-8D53-48E6-A874-51699589DCBE}" srcId="{281BDEEF-5410-430B-A9ED-06AA17873A56}" destId="{5BCBBFCE-622D-4B8C-B4DA-FC47056667FA}" srcOrd="0" destOrd="0" parTransId="{09019808-A7CE-42B9-A5B9-11026BCF5DAD}" sibTransId="{53EADB53-0030-4F6F-88BF-FEA9349ED5B5}"/>
    <dgm:cxn modelId="{54FAD7E3-950D-490A-A7CA-847443085AB9}" type="presOf" srcId="{62F95694-5F1A-4F8F-8E79-3919AD7A7692}" destId="{9D95C045-8961-4699-A937-768C3382A5EA}" srcOrd="0" destOrd="0" presId="urn:microsoft.com/office/officeart/2008/layout/LinedList"/>
    <dgm:cxn modelId="{461388FD-1C67-4017-AAF3-592CD3B9481A}" srcId="{5BCBBFCE-622D-4B8C-B4DA-FC47056667FA}" destId="{1389713A-840F-43A0-B45B-EB8632DE2D8A}" srcOrd="2" destOrd="0" parTransId="{40589150-4D31-467D-95D2-90E231280373}" sibTransId="{7F989AB9-4D69-4266-BAAE-427ED8230809}"/>
    <dgm:cxn modelId="{D7501AEE-D5B2-42A0-8449-666128DE0F69}" type="presParOf" srcId="{215BE6F9-A5BF-41D5-AE87-DF34775D2949}" destId="{ED3DCC82-EFF1-4619-8703-607C5DE63953}" srcOrd="0" destOrd="0" presId="urn:microsoft.com/office/officeart/2008/layout/LinedList"/>
    <dgm:cxn modelId="{BEAC93BA-0E0E-4730-B54F-92E6F2AAABD7}" type="presParOf" srcId="{215BE6F9-A5BF-41D5-AE87-DF34775D2949}" destId="{BAED0BC3-C539-4828-B733-D8513BBA6FC0}" srcOrd="1" destOrd="0" presId="urn:microsoft.com/office/officeart/2008/layout/LinedList"/>
    <dgm:cxn modelId="{51625B03-9E86-4661-9D7F-D54611676F3B}" type="presParOf" srcId="{BAED0BC3-C539-4828-B733-D8513BBA6FC0}" destId="{8B947EA0-C5EC-4751-89CA-9FE57A70C724}" srcOrd="0" destOrd="0" presId="urn:microsoft.com/office/officeart/2008/layout/LinedList"/>
    <dgm:cxn modelId="{95E997C0-A5FE-4332-B16A-87D38FAF7099}" type="presParOf" srcId="{BAED0BC3-C539-4828-B733-D8513BBA6FC0}" destId="{55C820DD-2DA5-4486-82C4-53AA2EC445DE}" srcOrd="1" destOrd="0" presId="urn:microsoft.com/office/officeart/2008/layout/LinedList"/>
    <dgm:cxn modelId="{DA3ABB0F-B9BE-460E-B679-0A67EE544F84}" type="presParOf" srcId="{55C820DD-2DA5-4486-82C4-53AA2EC445DE}" destId="{DBD93118-F43C-4704-866B-0243CB7FE7A7}" srcOrd="0" destOrd="0" presId="urn:microsoft.com/office/officeart/2008/layout/LinedList"/>
    <dgm:cxn modelId="{D4DB26EE-DA7E-4A44-AE6A-57B8F2648366}" type="presParOf" srcId="{55C820DD-2DA5-4486-82C4-53AA2EC445DE}" destId="{65C705BB-5689-49B3-BC2A-51340E8C8207}" srcOrd="1" destOrd="0" presId="urn:microsoft.com/office/officeart/2008/layout/LinedList"/>
    <dgm:cxn modelId="{EDC7D72F-EF81-49A2-843B-28350C8F74D2}" type="presParOf" srcId="{65C705BB-5689-49B3-BC2A-51340E8C8207}" destId="{901D6FD9-4DEB-418E-BB77-E585CEC13D8F}" srcOrd="0" destOrd="0" presId="urn:microsoft.com/office/officeart/2008/layout/LinedList"/>
    <dgm:cxn modelId="{CC899DD9-1E9B-493D-87C2-6E0E4EE9803C}" type="presParOf" srcId="{65C705BB-5689-49B3-BC2A-51340E8C8207}" destId="{17CD9473-174C-4983-AD49-5E572600CCAA}" srcOrd="1" destOrd="0" presId="urn:microsoft.com/office/officeart/2008/layout/LinedList"/>
    <dgm:cxn modelId="{5757D5BB-2CA6-44CF-B2CF-F0856A259724}" type="presParOf" srcId="{65C705BB-5689-49B3-BC2A-51340E8C8207}" destId="{C879A84A-C231-43ED-9F33-7F1225E2A7DE}" srcOrd="2" destOrd="0" presId="urn:microsoft.com/office/officeart/2008/layout/LinedList"/>
    <dgm:cxn modelId="{09ECABD4-D8E3-49D0-9246-AE3A1EB5D1E3}" type="presParOf" srcId="{55C820DD-2DA5-4486-82C4-53AA2EC445DE}" destId="{029F2CBE-6715-4DEF-A78D-7B2C2D78C9F7}" srcOrd="2" destOrd="0" presId="urn:microsoft.com/office/officeart/2008/layout/LinedList"/>
    <dgm:cxn modelId="{307E004E-ACDD-4585-9489-8F799ADA36BF}" type="presParOf" srcId="{55C820DD-2DA5-4486-82C4-53AA2EC445DE}" destId="{F2F85387-7841-4AB9-B5DA-BB3D9BAD4FF2}" srcOrd="3" destOrd="0" presId="urn:microsoft.com/office/officeart/2008/layout/LinedList"/>
    <dgm:cxn modelId="{998A217D-E9BA-4A55-AC5C-24BD1E1B6FB1}" type="presParOf" srcId="{55C820DD-2DA5-4486-82C4-53AA2EC445DE}" destId="{D6F78B21-1022-46B0-A4BC-CFACC7CD6A47}" srcOrd="4" destOrd="0" presId="urn:microsoft.com/office/officeart/2008/layout/LinedList"/>
    <dgm:cxn modelId="{BF8AC8E7-87FF-485E-952F-0CD69BBBD67B}" type="presParOf" srcId="{D6F78B21-1022-46B0-A4BC-CFACC7CD6A47}" destId="{B7815318-842F-4927-A1D9-49DC31E9875B}" srcOrd="0" destOrd="0" presId="urn:microsoft.com/office/officeart/2008/layout/LinedList"/>
    <dgm:cxn modelId="{8801384F-5CD7-4A73-9EE0-FDFBFF98ED0B}" type="presParOf" srcId="{D6F78B21-1022-46B0-A4BC-CFACC7CD6A47}" destId="{9D95C045-8961-4699-A937-768C3382A5EA}" srcOrd="1" destOrd="0" presId="urn:microsoft.com/office/officeart/2008/layout/LinedList"/>
    <dgm:cxn modelId="{4E70E5D2-A7BC-4D12-A9F8-F7545A1DAEBC}" type="presParOf" srcId="{D6F78B21-1022-46B0-A4BC-CFACC7CD6A47}" destId="{941E01CE-E8F9-4AB4-9D02-B535C581D277}" srcOrd="2" destOrd="0" presId="urn:microsoft.com/office/officeart/2008/layout/LinedList"/>
    <dgm:cxn modelId="{E2DF854A-9A65-4899-9864-AB45EFFC720F}" type="presParOf" srcId="{55C820DD-2DA5-4486-82C4-53AA2EC445DE}" destId="{92268478-22B6-43C9-B35C-228884556B6C}" srcOrd="5" destOrd="0" presId="urn:microsoft.com/office/officeart/2008/layout/LinedList"/>
    <dgm:cxn modelId="{E3727DF7-D660-4098-8420-C9B217FFDCB3}" type="presParOf" srcId="{55C820DD-2DA5-4486-82C4-53AA2EC445DE}" destId="{25367FB0-1E55-41AC-A934-05353E751BCF}" srcOrd="6" destOrd="0" presId="urn:microsoft.com/office/officeart/2008/layout/LinedList"/>
    <dgm:cxn modelId="{90437083-5EE7-46A6-8EF2-11628C235BD5}" type="presParOf" srcId="{55C820DD-2DA5-4486-82C4-53AA2EC445DE}" destId="{41190EF1-1C64-4D6F-BFD3-6D83356CA116}" srcOrd="7" destOrd="0" presId="urn:microsoft.com/office/officeart/2008/layout/LinedList"/>
    <dgm:cxn modelId="{C01518A6-86AA-445A-A5E6-EC8ABA0A2376}" type="presParOf" srcId="{41190EF1-1C64-4D6F-BFD3-6D83356CA116}" destId="{333E2C3E-712E-4B37-BEEE-8DBA1C937562}" srcOrd="0" destOrd="0" presId="urn:microsoft.com/office/officeart/2008/layout/LinedList"/>
    <dgm:cxn modelId="{28508687-717C-4419-A516-770AAD27A2D3}" type="presParOf" srcId="{41190EF1-1C64-4D6F-BFD3-6D83356CA116}" destId="{9400535A-8D10-4C4B-845B-2343CF94EFE8}" srcOrd="1" destOrd="0" presId="urn:microsoft.com/office/officeart/2008/layout/LinedList"/>
    <dgm:cxn modelId="{FB4DAC1A-C421-49DE-8A08-C2F5C09A74D6}" type="presParOf" srcId="{41190EF1-1C64-4D6F-BFD3-6D83356CA116}" destId="{F1A9C645-02A0-406E-99EA-2A04A94212D1}" srcOrd="2" destOrd="0" presId="urn:microsoft.com/office/officeart/2008/layout/LinedList"/>
    <dgm:cxn modelId="{CE3D9F83-05D7-4BF3-982D-958622B14788}" type="presParOf" srcId="{55C820DD-2DA5-4486-82C4-53AA2EC445DE}" destId="{58B42603-E84A-44BC-AFE6-A3BEF7B3DBD8}" srcOrd="8" destOrd="0" presId="urn:microsoft.com/office/officeart/2008/layout/LinedList"/>
    <dgm:cxn modelId="{6602EBAF-EC6B-4FB5-936D-F60783EBFA82}" type="presParOf" srcId="{55C820DD-2DA5-4486-82C4-53AA2EC445DE}" destId="{C46CC108-EAD4-4D32-BFBB-F894C7336A89}" srcOrd="9" destOrd="0" presId="urn:microsoft.com/office/officeart/2008/layout/LinedList"/>
    <dgm:cxn modelId="{C1840B4A-46F2-4D3C-B2B5-CB8B9F536B7D}" type="presParOf" srcId="{55C820DD-2DA5-4486-82C4-53AA2EC445DE}" destId="{90F77756-C8CF-402D-B7AD-0954EBB550B0}" srcOrd="10" destOrd="0" presId="urn:microsoft.com/office/officeart/2008/layout/LinedList"/>
    <dgm:cxn modelId="{F85EBACE-BBA6-4000-8A98-588775FC1A6E}" type="presParOf" srcId="{90F77756-C8CF-402D-B7AD-0954EBB550B0}" destId="{542FE4E6-504B-4ED1-BA8C-82AC626C9677}" srcOrd="0" destOrd="0" presId="urn:microsoft.com/office/officeart/2008/layout/LinedList"/>
    <dgm:cxn modelId="{F019F0C1-F357-48AC-8A85-EE104431856E}" type="presParOf" srcId="{90F77756-C8CF-402D-B7AD-0954EBB550B0}" destId="{C587368D-BDC8-4D64-9AF7-6149D59BF387}" srcOrd="1" destOrd="0" presId="urn:microsoft.com/office/officeart/2008/layout/LinedList"/>
    <dgm:cxn modelId="{3697235A-583F-42B4-ABF3-C7BF6F7F192D}" type="presParOf" srcId="{90F77756-C8CF-402D-B7AD-0954EBB550B0}" destId="{F5521F98-855F-4141-B8AD-8FBF6EB8E11F}" srcOrd="2" destOrd="0" presId="urn:microsoft.com/office/officeart/2008/layout/LinedList"/>
    <dgm:cxn modelId="{C8971090-FE07-4347-A617-5BE882CA42C7}" type="presParOf" srcId="{55C820DD-2DA5-4486-82C4-53AA2EC445DE}" destId="{57AE8D7E-6CDD-4EE1-AE53-B29D19F5606E}" srcOrd="11" destOrd="0" presId="urn:microsoft.com/office/officeart/2008/layout/LinedList"/>
    <dgm:cxn modelId="{16CB3E97-0FC8-4540-A53E-4CEE58DD27AE}" type="presParOf" srcId="{55C820DD-2DA5-4486-82C4-53AA2EC445DE}" destId="{B1DC8DD6-71BB-4873-9C0E-B45BE95C7EFA}" srcOrd="12" destOrd="0" presId="urn:microsoft.com/office/officeart/2008/layout/LinedList"/>
    <dgm:cxn modelId="{D884B066-F0C7-432E-9A6B-414748797A71}" type="presParOf" srcId="{55C820DD-2DA5-4486-82C4-53AA2EC445DE}" destId="{1289B7CD-50C1-4E67-B786-49D503A1FB1B}" srcOrd="13" destOrd="0" presId="urn:microsoft.com/office/officeart/2008/layout/LinedList"/>
    <dgm:cxn modelId="{13039948-FFB5-468D-B70B-443C78CDA81E}" type="presParOf" srcId="{1289B7CD-50C1-4E67-B786-49D503A1FB1B}" destId="{EE6A6D56-7CA2-4A43-987E-4C0349BA5596}" srcOrd="0" destOrd="0" presId="urn:microsoft.com/office/officeart/2008/layout/LinedList"/>
    <dgm:cxn modelId="{99A4CE38-7384-4A74-991E-341D85C64786}" type="presParOf" srcId="{1289B7CD-50C1-4E67-B786-49D503A1FB1B}" destId="{0664E2D9-B002-4378-9C11-B29E82EA9DFA}" srcOrd="1" destOrd="0" presId="urn:microsoft.com/office/officeart/2008/layout/LinedList"/>
    <dgm:cxn modelId="{BE411D75-1651-4333-A2DB-521DD16CE01A}" type="presParOf" srcId="{1289B7CD-50C1-4E67-B786-49D503A1FB1B}" destId="{EDD7FE7C-364D-416D-A17D-B0C81D176A4B}" srcOrd="2" destOrd="0" presId="urn:microsoft.com/office/officeart/2008/layout/LinedList"/>
    <dgm:cxn modelId="{B6B7357B-583D-4E97-AC3B-98FC42110D9B}" type="presParOf" srcId="{55C820DD-2DA5-4486-82C4-53AA2EC445DE}" destId="{939EF90E-30A0-4579-ABFD-0F0BD856D3CE}" srcOrd="14" destOrd="0" presId="urn:microsoft.com/office/officeart/2008/layout/LinedList"/>
    <dgm:cxn modelId="{E6CC39C1-E2D5-40CF-A1DD-8ADD128CF019}" type="presParOf" srcId="{55C820DD-2DA5-4486-82C4-53AA2EC445DE}" destId="{4A6FDD91-6500-41F9-8EB8-DD263609F5E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8310-93A0-4B7F-A848-28CA50C59924}">
      <dsp:nvSpPr>
        <dsp:cNvPr id="0" name=""/>
        <dsp:cNvSpPr/>
      </dsp:nvSpPr>
      <dsp:spPr>
        <a:xfrm>
          <a:off x="0" y="0"/>
          <a:ext cx="4577427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Das ZFL unterstützt Dich mit vielen Hinweisen bei der Erstellung eines Lernmoduls </a:t>
          </a:r>
        </a:p>
      </dsp:txBody>
      <dsp:txXfrm>
        <a:off x="59399" y="59399"/>
        <a:ext cx="4458629" cy="1098002"/>
      </dsp:txXfrm>
    </dsp:sp>
    <dsp:sp modelId="{32D9B8C3-64A8-4D81-99C8-E75465B93C9C}">
      <dsp:nvSpPr>
        <dsp:cNvPr id="0" name=""/>
        <dsp:cNvSpPr/>
      </dsp:nvSpPr>
      <dsp:spPr>
        <a:xfrm>
          <a:off x="0" y="1454961"/>
          <a:ext cx="4577427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Die Videos &amp; Hinweise findest Du unter “Hinweise zur Erstellung von Lernmaterialien” </a:t>
          </a:r>
        </a:p>
      </dsp:txBody>
      <dsp:txXfrm>
        <a:off x="59399" y="1514360"/>
        <a:ext cx="4458629" cy="1098002"/>
      </dsp:txXfrm>
    </dsp:sp>
    <dsp:sp modelId="{EB614F77-B0B9-435F-9C01-BF2DCA4F5CA8}">
      <dsp:nvSpPr>
        <dsp:cNvPr id="0" name=""/>
        <dsp:cNvSpPr/>
      </dsp:nvSpPr>
      <dsp:spPr>
        <a:xfrm>
          <a:off x="0" y="2858961"/>
          <a:ext cx="4577427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Hier öffnet sich ein Fenster zur Lernmodulerstellung </a:t>
          </a:r>
        </a:p>
      </dsp:txBody>
      <dsp:txXfrm>
        <a:off x="59399" y="2918360"/>
        <a:ext cx="445862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714DD-0C30-4A91-A188-FBA730DBD60F}">
      <dsp:nvSpPr>
        <dsp:cNvPr id="0" name=""/>
        <dsp:cNvSpPr/>
      </dsp:nvSpPr>
      <dsp:spPr>
        <a:xfrm>
          <a:off x="0" y="0"/>
          <a:ext cx="53972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765363-3575-451D-BDA7-AF5DDB536F0B}">
      <dsp:nvSpPr>
        <dsp:cNvPr id="0" name=""/>
        <dsp:cNvSpPr/>
      </dsp:nvSpPr>
      <dsp:spPr>
        <a:xfrm>
          <a:off x="0" y="0"/>
          <a:ext cx="5397237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WordPress</a:t>
          </a:r>
          <a:r>
            <a:rPr lang="de-DE" sz="2400" kern="1200" dirty="0"/>
            <a:t> heißt das Programm, mit dem die Lernmodule erstellt werden </a:t>
          </a:r>
          <a:endParaRPr lang="en-US" sz="2400" kern="1200" dirty="0"/>
        </a:p>
      </dsp:txBody>
      <dsp:txXfrm>
        <a:off x="0" y="0"/>
        <a:ext cx="5397237" cy="2175669"/>
      </dsp:txXfrm>
    </dsp:sp>
    <dsp:sp modelId="{3169185C-FC7E-48C1-B058-CC8AEF9EA8A6}">
      <dsp:nvSpPr>
        <dsp:cNvPr id="0" name=""/>
        <dsp:cNvSpPr/>
      </dsp:nvSpPr>
      <dsp:spPr>
        <a:xfrm>
          <a:off x="0" y="2175669"/>
          <a:ext cx="53972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243D83-5A67-4D85-A9BC-238F96E82DC0}">
      <dsp:nvSpPr>
        <dsp:cNvPr id="0" name=""/>
        <dsp:cNvSpPr/>
      </dsp:nvSpPr>
      <dsp:spPr>
        <a:xfrm>
          <a:off x="0" y="2175669"/>
          <a:ext cx="5397237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Über das </a:t>
          </a:r>
          <a:r>
            <a:rPr lang="de-DE" sz="2400" b="1" kern="1200" dirty="0"/>
            <a:t>Dashboard</a:t>
          </a:r>
          <a:r>
            <a:rPr lang="de-DE" sz="2400" kern="1200" dirty="0"/>
            <a:t> gelangst Du zu allen Funktionen von WordPress </a:t>
          </a:r>
          <a:endParaRPr lang="en-US" sz="2400" kern="1200" dirty="0"/>
        </a:p>
      </dsp:txBody>
      <dsp:txXfrm>
        <a:off x="0" y="2175669"/>
        <a:ext cx="5397237" cy="217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41E5-1781-400E-87BF-D0CE52D67ACE}">
      <dsp:nvSpPr>
        <dsp:cNvPr id="0" name=""/>
        <dsp:cNvSpPr/>
      </dsp:nvSpPr>
      <dsp:spPr>
        <a:xfrm>
          <a:off x="0" y="2207"/>
          <a:ext cx="62726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99D78-E0E2-4F4F-9295-D2783640EDF2}">
      <dsp:nvSpPr>
        <dsp:cNvPr id="0" name=""/>
        <dsp:cNvSpPr/>
      </dsp:nvSpPr>
      <dsp:spPr>
        <a:xfrm>
          <a:off x="0" y="2207"/>
          <a:ext cx="6272604" cy="150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LearnPress:</a:t>
          </a:r>
          <a:r>
            <a:rPr lang="de-DE" sz="2400" kern="1200" dirty="0"/>
            <a:t> Hier wird das Lernmodul erstellt und bearbeitet </a:t>
          </a:r>
          <a:endParaRPr lang="en-US" sz="2400" kern="1200" dirty="0"/>
        </a:p>
      </dsp:txBody>
      <dsp:txXfrm>
        <a:off x="0" y="2207"/>
        <a:ext cx="6272604" cy="1505290"/>
      </dsp:txXfrm>
    </dsp:sp>
    <dsp:sp modelId="{478331A4-FA6D-4314-98F3-0A0C37F8776A}">
      <dsp:nvSpPr>
        <dsp:cNvPr id="0" name=""/>
        <dsp:cNvSpPr/>
      </dsp:nvSpPr>
      <dsp:spPr>
        <a:xfrm>
          <a:off x="0" y="1507497"/>
          <a:ext cx="62726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36589-7AF3-49A1-9451-30D5E202F183}">
      <dsp:nvSpPr>
        <dsp:cNvPr id="0" name=""/>
        <dsp:cNvSpPr/>
      </dsp:nvSpPr>
      <dsp:spPr>
        <a:xfrm>
          <a:off x="0" y="1507497"/>
          <a:ext cx="6272604" cy="150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Profil:</a:t>
          </a:r>
          <a:r>
            <a:rPr lang="de-DE" sz="2400" kern="1200" dirty="0"/>
            <a:t> Hier können persönliche Daten wie Nutzername und Passwort bearbeitet werden </a:t>
          </a:r>
          <a:endParaRPr lang="en-US" sz="2400" kern="1200" dirty="0"/>
        </a:p>
      </dsp:txBody>
      <dsp:txXfrm>
        <a:off x="0" y="1507497"/>
        <a:ext cx="6272604" cy="1505290"/>
      </dsp:txXfrm>
    </dsp:sp>
    <dsp:sp modelId="{34ED94CD-93F1-4526-BC74-943F83F212C5}">
      <dsp:nvSpPr>
        <dsp:cNvPr id="0" name=""/>
        <dsp:cNvSpPr/>
      </dsp:nvSpPr>
      <dsp:spPr>
        <a:xfrm>
          <a:off x="0" y="3012787"/>
          <a:ext cx="62726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A4594-EAC9-4651-838C-C642D8ECF5D3}">
      <dsp:nvSpPr>
        <dsp:cNvPr id="0" name=""/>
        <dsp:cNvSpPr/>
      </dsp:nvSpPr>
      <dsp:spPr>
        <a:xfrm>
          <a:off x="0" y="3012787"/>
          <a:ext cx="6272604" cy="150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Image Pro &amp; H5P: </a:t>
          </a:r>
          <a:r>
            <a:rPr lang="de-DE" sz="2400" kern="1200" dirty="0"/>
            <a:t>Hier können Inhalte erstellt und bearbeitet werden</a:t>
          </a:r>
          <a:endParaRPr lang="en-US" sz="2400" kern="1200" dirty="0"/>
        </a:p>
      </dsp:txBody>
      <dsp:txXfrm>
        <a:off x="0" y="3012787"/>
        <a:ext cx="6272604" cy="15052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3FAA-3029-4DA2-A3DA-D373EB171F69}">
      <dsp:nvSpPr>
        <dsp:cNvPr id="0" name=""/>
        <dsp:cNvSpPr/>
      </dsp:nvSpPr>
      <dsp:spPr>
        <a:xfrm>
          <a:off x="0" y="4124"/>
          <a:ext cx="7804169" cy="12242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46A96-8265-4381-B1C6-A9D0DADCDD53}">
      <dsp:nvSpPr>
        <dsp:cNvPr id="0" name=""/>
        <dsp:cNvSpPr/>
      </dsp:nvSpPr>
      <dsp:spPr>
        <a:xfrm>
          <a:off x="357353" y="278833"/>
          <a:ext cx="673994" cy="67333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accent2">
              <a:lumMod val="7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DFC5E-32E3-4A03-A675-DE49AA4EA20B}">
      <dsp:nvSpPr>
        <dsp:cNvPr id="0" name=""/>
        <dsp:cNvSpPr/>
      </dsp:nvSpPr>
      <dsp:spPr>
        <a:xfrm>
          <a:off x="1414663" y="4124"/>
          <a:ext cx="6289351" cy="130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91" tIns="137791" rIns="137791" bIns="1377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Um ein digitales Lernmodul zu erstellen benötigst Du zunächst ein eigenes Drehbuch/ Skript</a:t>
          </a:r>
          <a:endParaRPr lang="en-US" sz="1800" kern="1200" dirty="0"/>
        </a:p>
      </dsp:txBody>
      <dsp:txXfrm>
        <a:off x="1414663" y="4124"/>
        <a:ext cx="6289351" cy="1301958"/>
      </dsp:txXfrm>
    </dsp:sp>
    <dsp:sp modelId="{B0477C88-EFB0-4867-9EEC-B2C2087A2CC0}">
      <dsp:nvSpPr>
        <dsp:cNvPr id="0" name=""/>
        <dsp:cNvSpPr/>
      </dsp:nvSpPr>
      <dsp:spPr>
        <a:xfrm>
          <a:off x="0" y="1632678"/>
          <a:ext cx="7804169" cy="12242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FF3E0-B17B-43DF-8754-198824EC6C33}">
      <dsp:nvSpPr>
        <dsp:cNvPr id="0" name=""/>
        <dsp:cNvSpPr/>
      </dsp:nvSpPr>
      <dsp:spPr>
        <a:xfrm>
          <a:off x="370334" y="1897165"/>
          <a:ext cx="673994" cy="673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48BBA-E058-4AEF-A12D-9EFC73DAC9ED}">
      <dsp:nvSpPr>
        <dsp:cNvPr id="0" name=""/>
        <dsp:cNvSpPr/>
      </dsp:nvSpPr>
      <dsp:spPr>
        <a:xfrm>
          <a:off x="1414663" y="1621709"/>
          <a:ext cx="6289351" cy="130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91" tIns="137791" rIns="137791" bIns="1377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Frage: Welche Inhalte werden Wie vermittelt? (Themen, Aufbau und Struktur, Medien, Umsetzung) </a:t>
          </a:r>
          <a:endParaRPr lang="en-US" sz="1800" kern="1200" dirty="0"/>
        </a:p>
      </dsp:txBody>
      <dsp:txXfrm>
        <a:off x="1414663" y="1621709"/>
        <a:ext cx="6289351" cy="1301958"/>
      </dsp:txXfrm>
    </dsp:sp>
    <dsp:sp modelId="{F0A54C70-D9AD-40F5-9948-56E393200575}">
      <dsp:nvSpPr>
        <dsp:cNvPr id="0" name=""/>
        <dsp:cNvSpPr/>
      </dsp:nvSpPr>
      <dsp:spPr>
        <a:xfrm>
          <a:off x="0" y="3239293"/>
          <a:ext cx="7804169" cy="12242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161C9-2380-44B9-B60E-5617EB401EFD}">
      <dsp:nvSpPr>
        <dsp:cNvPr id="0" name=""/>
        <dsp:cNvSpPr/>
      </dsp:nvSpPr>
      <dsp:spPr>
        <a:xfrm>
          <a:off x="370696" y="3514749"/>
          <a:ext cx="673994" cy="673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3FBC2-C06F-48B7-8E30-316C7D2BEF6D}">
      <dsp:nvSpPr>
        <dsp:cNvPr id="0" name=""/>
        <dsp:cNvSpPr/>
      </dsp:nvSpPr>
      <dsp:spPr>
        <a:xfrm>
          <a:off x="1415387" y="3239293"/>
          <a:ext cx="6289351" cy="130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91" tIns="137791" rIns="137791" bIns="13779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Mehr Informationen zur mediendidaktischen Konzeption von Lernmodulen unter: </a:t>
          </a:r>
          <a:r>
            <a:rPr lang="de-DE" sz="1600" kern="1200" dirty="0">
              <a:hlinkClick xmlns:r="http://schemas.openxmlformats.org/officeDocument/2006/relationships" r:id="rId7"/>
            </a:rPr>
            <a:t>https://digilehre.zflkoeln.de/lernmodule/unkategorisiert/entwicklung-eines-mediendidaktischen-konzepts/</a:t>
          </a:r>
          <a:endParaRPr lang="en-US" sz="1600" kern="1200" dirty="0"/>
        </a:p>
      </dsp:txBody>
      <dsp:txXfrm>
        <a:off x="1415387" y="3239293"/>
        <a:ext cx="6289351" cy="1301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0521D-3074-471A-A05B-69616645C4AA}">
      <dsp:nvSpPr>
        <dsp:cNvPr id="0" name=""/>
        <dsp:cNvSpPr/>
      </dsp:nvSpPr>
      <dsp:spPr>
        <a:xfrm>
          <a:off x="0" y="527"/>
          <a:ext cx="65907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D9CE8D-8ADE-492A-8C09-10FC8B06D098}">
      <dsp:nvSpPr>
        <dsp:cNvPr id="0" name=""/>
        <dsp:cNvSpPr/>
      </dsp:nvSpPr>
      <dsp:spPr>
        <a:xfrm>
          <a:off x="0" y="527"/>
          <a:ext cx="6590743" cy="86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</a:t>
          </a:r>
          <a:r>
            <a:rPr lang="en-US" sz="1700" b="1" kern="1200" dirty="0"/>
            <a:t>Los geht’s</a:t>
          </a:r>
          <a:r>
            <a:rPr lang="en-US" sz="1700" kern="1200" dirty="0"/>
            <a:t>” verlinkt die erste Lektion. Dafür musst Du dich auf der Startseite des Lernmoduls in der Seitenbearbeitung befinden. </a:t>
          </a:r>
        </a:p>
      </dsp:txBody>
      <dsp:txXfrm>
        <a:off x="0" y="527"/>
        <a:ext cx="6590743" cy="863969"/>
      </dsp:txXfrm>
    </dsp:sp>
    <dsp:sp modelId="{10A06D18-482F-4CDC-A409-5EF91F670E8E}">
      <dsp:nvSpPr>
        <dsp:cNvPr id="0" name=""/>
        <dsp:cNvSpPr/>
      </dsp:nvSpPr>
      <dsp:spPr>
        <a:xfrm>
          <a:off x="0" y="864496"/>
          <a:ext cx="65907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566081-1748-4AA4-9ABC-739F318D520C}">
      <dsp:nvSpPr>
        <dsp:cNvPr id="0" name=""/>
        <dsp:cNvSpPr/>
      </dsp:nvSpPr>
      <dsp:spPr>
        <a:xfrm>
          <a:off x="0" y="864496"/>
          <a:ext cx="6590743" cy="86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Kopiere den Link der Herzlich-willkommen-Seite </a:t>
          </a:r>
        </a:p>
      </dsp:txBody>
      <dsp:txXfrm>
        <a:off x="0" y="864496"/>
        <a:ext cx="6590743" cy="863969"/>
      </dsp:txXfrm>
    </dsp:sp>
    <dsp:sp modelId="{605294DC-3D0A-4162-A4EE-544EBFCBB336}">
      <dsp:nvSpPr>
        <dsp:cNvPr id="0" name=""/>
        <dsp:cNvSpPr/>
      </dsp:nvSpPr>
      <dsp:spPr>
        <a:xfrm>
          <a:off x="0" y="1728465"/>
          <a:ext cx="65907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97E41-28EB-42AE-B781-D6173D168BC6}">
      <dsp:nvSpPr>
        <dsp:cNvPr id="0" name=""/>
        <dsp:cNvSpPr/>
      </dsp:nvSpPr>
      <dsp:spPr>
        <a:xfrm>
          <a:off x="0" y="1728465"/>
          <a:ext cx="6590743" cy="86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</a:t>
          </a:r>
          <a:r>
            <a:rPr lang="de-DE" sz="1700" kern="1200" dirty="0"/>
            <a:t>Klicke im Seiteneditor auf </a:t>
          </a:r>
          <a:r>
            <a:rPr lang="en-US" sz="1700" kern="1200" dirty="0"/>
            <a:t>“Los geht’s!”</a:t>
          </a:r>
        </a:p>
      </dsp:txBody>
      <dsp:txXfrm>
        <a:off x="0" y="1728465"/>
        <a:ext cx="6590743" cy="863969"/>
      </dsp:txXfrm>
    </dsp:sp>
    <dsp:sp modelId="{4B61D393-946E-4C87-A6BA-972D5BC06538}">
      <dsp:nvSpPr>
        <dsp:cNvPr id="0" name=""/>
        <dsp:cNvSpPr/>
      </dsp:nvSpPr>
      <dsp:spPr>
        <a:xfrm>
          <a:off x="0" y="2592434"/>
          <a:ext cx="65907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6E5D30-6934-4589-B0F5-88DD1F0F100B}">
      <dsp:nvSpPr>
        <dsp:cNvPr id="0" name=""/>
        <dsp:cNvSpPr/>
      </dsp:nvSpPr>
      <dsp:spPr>
        <a:xfrm>
          <a:off x="0" y="2592434"/>
          <a:ext cx="6590743" cy="86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</a:t>
          </a:r>
          <a:r>
            <a:rPr lang="de-DE" sz="1700" kern="1200"/>
            <a:t>Klicke auf den Bleistift neben dem Link</a:t>
          </a:r>
          <a:endParaRPr lang="en-US" sz="1700" kern="1200"/>
        </a:p>
      </dsp:txBody>
      <dsp:txXfrm>
        <a:off x="0" y="2592434"/>
        <a:ext cx="6590743" cy="863969"/>
      </dsp:txXfrm>
    </dsp:sp>
    <dsp:sp modelId="{64AE0D65-0D18-42D8-85F9-8BC26270F9BA}">
      <dsp:nvSpPr>
        <dsp:cNvPr id="0" name=""/>
        <dsp:cNvSpPr/>
      </dsp:nvSpPr>
      <dsp:spPr>
        <a:xfrm>
          <a:off x="0" y="3456403"/>
          <a:ext cx="65907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4E4307-F1DE-4BBB-9D30-86903E768F60}">
      <dsp:nvSpPr>
        <dsp:cNvPr id="0" name=""/>
        <dsp:cNvSpPr/>
      </dsp:nvSpPr>
      <dsp:spPr>
        <a:xfrm>
          <a:off x="0" y="3456403"/>
          <a:ext cx="6590743" cy="86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4. </a:t>
          </a:r>
          <a:r>
            <a:rPr lang="de-DE" sz="1700" kern="1200"/>
            <a:t>Füge den Link der Herzlich-willkommen-Seite ein und klicke auf das Enter-Zeichen</a:t>
          </a:r>
          <a:endParaRPr lang="en-US" sz="1700" kern="1200"/>
        </a:p>
      </dsp:txBody>
      <dsp:txXfrm>
        <a:off x="0" y="3456403"/>
        <a:ext cx="6590743" cy="863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D505E-413E-4C5B-BCBD-07E948FAD344}">
      <dsp:nvSpPr>
        <dsp:cNvPr id="0" name=""/>
        <dsp:cNvSpPr/>
      </dsp:nvSpPr>
      <dsp:spPr>
        <a:xfrm>
          <a:off x="2425219" y="1133491"/>
          <a:ext cx="527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4947" y="1176422"/>
        <a:ext cx="27897" cy="5579"/>
      </dsp:txXfrm>
    </dsp:sp>
    <dsp:sp modelId="{D73ED1FA-0673-401C-A200-4E447E1B224A}">
      <dsp:nvSpPr>
        <dsp:cNvPr id="0" name=""/>
        <dsp:cNvSpPr/>
      </dsp:nvSpPr>
      <dsp:spPr>
        <a:xfrm>
          <a:off x="1136" y="451447"/>
          <a:ext cx="2425883" cy="145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0" tIns="124775" rIns="118870" bIns="1247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Oben rechts öffnet sich eine Schaltfläche</a:t>
          </a:r>
          <a:endParaRPr lang="en-US" sz="1900" kern="1200" dirty="0"/>
        </a:p>
      </dsp:txBody>
      <dsp:txXfrm>
        <a:off x="1136" y="451447"/>
        <a:ext cx="2425883" cy="1455529"/>
      </dsp:txXfrm>
    </dsp:sp>
    <dsp:sp modelId="{A0FDE3CE-613C-476A-AEE6-7F453779B7F9}">
      <dsp:nvSpPr>
        <dsp:cNvPr id="0" name=""/>
        <dsp:cNvSpPr/>
      </dsp:nvSpPr>
      <dsp:spPr>
        <a:xfrm>
          <a:off x="1214077" y="1905176"/>
          <a:ext cx="2983836" cy="527353"/>
        </a:xfrm>
        <a:custGeom>
          <a:avLst/>
          <a:gdLst/>
          <a:ahLst/>
          <a:cxnLst/>
          <a:rect l="0" t="0" r="0" b="0"/>
          <a:pathLst>
            <a:path>
              <a:moveTo>
                <a:pt x="2983836" y="0"/>
              </a:moveTo>
              <a:lnTo>
                <a:pt x="2983836" y="280776"/>
              </a:lnTo>
              <a:lnTo>
                <a:pt x="0" y="280776"/>
              </a:lnTo>
              <a:lnTo>
                <a:pt x="0" y="52735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0107" y="2166063"/>
        <a:ext cx="151777" cy="5579"/>
      </dsp:txXfrm>
    </dsp:sp>
    <dsp:sp modelId="{4197136C-9980-4ADD-B57E-78423FCD8C5D}">
      <dsp:nvSpPr>
        <dsp:cNvPr id="0" name=""/>
        <dsp:cNvSpPr/>
      </dsp:nvSpPr>
      <dsp:spPr>
        <a:xfrm>
          <a:off x="2984972" y="451447"/>
          <a:ext cx="2425883" cy="145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0" tIns="124775" rIns="118870" bIns="1247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Dort kann die Option „speichern“ ausgewählt werden</a:t>
          </a:r>
          <a:endParaRPr lang="en-US" sz="1900" kern="1200" dirty="0"/>
        </a:p>
      </dsp:txBody>
      <dsp:txXfrm>
        <a:off x="2984972" y="451447"/>
        <a:ext cx="2425883" cy="1455529"/>
      </dsp:txXfrm>
    </dsp:sp>
    <dsp:sp modelId="{AC6E9B19-F232-4851-8D64-5FD5FC4A5227}">
      <dsp:nvSpPr>
        <dsp:cNvPr id="0" name=""/>
        <dsp:cNvSpPr/>
      </dsp:nvSpPr>
      <dsp:spPr>
        <a:xfrm>
          <a:off x="2425219" y="3146975"/>
          <a:ext cx="527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4947" y="3189905"/>
        <a:ext cx="27897" cy="5579"/>
      </dsp:txXfrm>
    </dsp:sp>
    <dsp:sp modelId="{A7525775-9998-4C15-90F7-753A5C9494C6}">
      <dsp:nvSpPr>
        <dsp:cNvPr id="0" name=""/>
        <dsp:cNvSpPr/>
      </dsp:nvSpPr>
      <dsp:spPr>
        <a:xfrm>
          <a:off x="1136" y="2464930"/>
          <a:ext cx="2425883" cy="145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0" tIns="124775" rIns="118870" bIns="1247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Die Option „Veröffentlichen“ veröffentlicht das Lernmodul </a:t>
          </a:r>
          <a:endParaRPr lang="en-US" sz="1900" kern="1200" dirty="0"/>
        </a:p>
      </dsp:txBody>
      <dsp:txXfrm>
        <a:off x="1136" y="2464930"/>
        <a:ext cx="2425883" cy="1455529"/>
      </dsp:txXfrm>
    </dsp:sp>
    <dsp:sp modelId="{49C31152-1CE3-4DB1-A429-AA07329F862E}">
      <dsp:nvSpPr>
        <dsp:cNvPr id="0" name=""/>
        <dsp:cNvSpPr/>
      </dsp:nvSpPr>
      <dsp:spPr>
        <a:xfrm>
          <a:off x="2984972" y="2464930"/>
          <a:ext cx="2425883" cy="145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70" tIns="124775" rIns="118870" bIns="1247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Das </a:t>
          </a:r>
          <a:r>
            <a:rPr lang="en-US" sz="1900" kern="1200" dirty="0" err="1"/>
            <a:t>ZfL</a:t>
          </a:r>
          <a:r>
            <a:rPr lang="en-US" sz="1900" kern="1200" dirty="0"/>
            <a:t> </a:t>
          </a:r>
          <a:r>
            <a:rPr lang="en-US" sz="1900" kern="1200" dirty="0" err="1"/>
            <a:t>überprüft</a:t>
          </a:r>
          <a:r>
            <a:rPr lang="en-US" sz="1900" kern="1200" dirty="0"/>
            <a:t> das </a:t>
          </a:r>
          <a:r>
            <a:rPr lang="en-US" sz="1900" kern="1200" dirty="0" err="1"/>
            <a:t>Lernmodul</a:t>
          </a:r>
          <a:r>
            <a:rPr lang="en-US" sz="1900" kern="1200" dirty="0"/>
            <a:t> und </a:t>
          </a:r>
          <a:r>
            <a:rPr lang="en-US" sz="1900" kern="1200" dirty="0" err="1"/>
            <a:t>gibt</a:t>
          </a:r>
          <a:r>
            <a:rPr lang="en-US" sz="1900" kern="1200" dirty="0"/>
            <a:t> es </a:t>
          </a:r>
          <a:r>
            <a:rPr lang="en-US" sz="1900" kern="1200" dirty="0" err="1"/>
            <a:t>dann</a:t>
          </a:r>
          <a:r>
            <a:rPr lang="en-US" sz="1900" kern="1200" dirty="0"/>
            <a:t> </a:t>
          </a:r>
          <a:r>
            <a:rPr lang="en-US" sz="1900" kern="1200" dirty="0" err="1"/>
            <a:t>frei</a:t>
          </a:r>
          <a:endParaRPr lang="en-US" sz="1900" kern="1200" dirty="0"/>
        </a:p>
      </dsp:txBody>
      <dsp:txXfrm>
        <a:off x="2984972" y="2464930"/>
        <a:ext cx="2425883" cy="1455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DCC5-2BEF-46BE-AEC0-C9C8D1478D95}">
      <dsp:nvSpPr>
        <dsp:cNvPr id="0" name=""/>
        <dsp:cNvSpPr/>
      </dsp:nvSpPr>
      <dsp:spPr>
        <a:xfrm>
          <a:off x="0" y="293331"/>
          <a:ext cx="3098368" cy="1859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Über die Schaltfläche „Dateien hinzufügen“ können Bilder &amp; Dateien hinzugefügt werden</a:t>
          </a:r>
          <a:endParaRPr lang="en-US" sz="1600" kern="1200" dirty="0"/>
        </a:p>
      </dsp:txBody>
      <dsp:txXfrm>
        <a:off x="0" y="293331"/>
        <a:ext cx="3098368" cy="1859021"/>
      </dsp:txXfrm>
    </dsp:sp>
    <dsp:sp modelId="{4172EF82-9EC1-4212-9100-339D282B34A8}">
      <dsp:nvSpPr>
        <dsp:cNvPr id="0" name=""/>
        <dsp:cNvSpPr/>
      </dsp:nvSpPr>
      <dsp:spPr>
        <a:xfrm>
          <a:off x="3408205" y="293331"/>
          <a:ext cx="3098368" cy="1859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Die Bilder können auch bewegt und angepasst werden</a:t>
          </a:r>
          <a:endParaRPr lang="en-US" sz="1600" kern="1200" dirty="0"/>
        </a:p>
      </dsp:txBody>
      <dsp:txXfrm>
        <a:off x="3408205" y="293331"/>
        <a:ext cx="3098368" cy="1859021"/>
      </dsp:txXfrm>
    </dsp:sp>
    <dsp:sp modelId="{E893A450-BB90-4788-A3CD-C0B871F8EBD3}">
      <dsp:nvSpPr>
        <dsp:cNvPr id="0" name=""/>
        <dsp:cNvSpPr/>
      </dsp:nvSpPr>
      <dsp:spPr>
        <a:xfrm>
          <a:off x="6816411" y="293331"/>
          <a:ext cx="3098368" cy="1859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Am Ende muss die Auswahl bestätigt werden &amp; das Bild muss benannt werden</a:t>
          </a:r>
          <a:endParaRPr lang="en-US" sz="1600" kern="1200" dirty="0"/>
        </a:p>
      </dsp:txBody>
      <dsp:txXfrm>
        <a:off x="6816411" y="293331"/>
        <a:ext cx="3098368" cy="1859021"/>
      </dsp:txXfrm>
    </dsp:sp>
    <dsp:sp modelId="{1248FCF8-E8A1-40C2-A7D2-F69CDBF040DE}">
      <dsp:nvSpPr>
        <dsp:cNvPr id="0" name=""/>
        <dsp:cNvSpPr/>
      </dsp:nvSpPr>
      <dsp:spPr>
        <a:xfrm>
          <a:off x="1704102" y="2462189"/>
          <a:ext cx="3098368" cy="1859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/>
            <a:t> </a:t>
          </a:r>
          <a:r>
            <a:rPr lang="de-DE" sz="1800" b="1" kern="1200"/>
            <a:t>Hinweis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/>
            <a:t>Benennungsregel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Absender_NameLernmodul_SeiteLernmodul</a:t>
          </a:r>
          <a:endParaRPr lang="de-DE" sz="1800" kern="1200" dirty="0"/>
        </a:p>
      </dsp:txBody>
      <dsp:txXfrm>
        <a:off x="1704102" y="2462189"/>
        <a:ext cx="3098368" cy="1859021"/>
      </dsp:txXfrm>
    </dsp:sp>
    <dsp:sp modelId="{52F43C03-A1B9-43D5-A2F1-1A2F4C3D68A6}">
      <dsp:nvSpPr>
        <dsp:cNvPr id="0" name=""/>
        <dsp:cNvSpPr/>
      </dsp:nvSpPr>
      <dsp:spPr>
        <a:xfrm>
          <a:off x="5112308" y="2462189"/>
          <a:ext cx="3098368" cy="18590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Hinweis</a:t>
          </a:r>
          <a:endParaRPr lang="en-US" sz="18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/>
            <a:t>Lizenzen</a:t>
          </a:r>
          <a:r>
            <a:rPr lang="en-US" sz="1800" i="1" kern="1200" dirty="0"/>
            <a:t> in die </a:t>
          </a:r>
          <a:r>
            <a:rPr lang="en-US" sz="1800" i="1" kern="1200" dirty="0" err="1"/>
            <a:t>Bildbeschriftung</a:t>
          </a:r>
          <a:endParaRPr lang="en-US" sz="18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Titel</a:t>
          </a:r>
          <a:r>
            <a:rPr lang="en-US" sz="1800" kern="1200" dirty="0"/>
            <a:t> des </a:t>
          </a:r>
          <a:r>
            <a:rPr lang="en-US" sz="1800" kern="1200" dirty="0" err="1"/>
            <a:t>Dokuments</a:t>
          </a:r>
          <a:r>
            <a:rPr lang="en-US" sz="1800" kern="1200" dirty="0"/>
            <a:t>, Autor, CC- </a:t>
          </a:r>
          <a:r>
            <a:rPr lang="en-US" sz="1800" kern="1200" dirty="0" err="1"/>
            <a:t>Lizenz</a:t>
          </a:r>
          <a:r>
            <a:rPr lang="en-US" sz="1800" kern="1200" dirty="0"/>
            <a:t> &amp; Link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12308" y="2462189"/>
        <a:ext cx="3098368" cy="1859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CC82-EFF1-4619-8703-607C5DE63953}">
      <dsp:nvSpPr>
        <dsp:cNvPr id="0" name=""/>
        <dsp:cNvSpPr/>
      </dsp:nvSpPr>
      <dsp:spPr>
        <a:xfrm>
          <a:off x="0" y="0"/>
          <a:ext cx="80976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47EA0-C5EC-4751-89CA-9FE57A70C724}">
      <dsp:nvSpPr>
        <dsp:cNvPr id="0" name=""/>
        <dsp:cNvSpPr/>
      </dsp:nvSpPr>
      <dsp:spPr>
        <a:xfrm flipH="1">
          <a:off x="542415" y="0"/>
          <a:ext cx="52181" cy="4085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2415" y="0"/>
        <a:ext cx="52181" cy="4085654"/>
      </dsp:txXfrm>
    </dsp:sp>
    <dsp:sp modelId="{17CD9473-174C-4983-AD49-5E572600CCAA}">
      <dsp:nvSpPr>
        <dsp:cNvPr id="0" name=""/>
        <dsp:cNvSpPr/>
      </dsp:nvSpPr>
      <dsp:spPr>
        <a:xfrm>
          <a:off x="173646" y="38502"/>
          <a:ext cx="6356680" cy="77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Im Dashboard </a:t>
          </a:r>
          <a:r>
            <a:rPr lang="de-DE" sz="2100" b="1" kern="1200" dirty="0"/>
            <a:t>Medien</a:t>
          </a:r>
          <a:r>
            <a:rPr lang="de-DE" sz="2100" kern="1200" dirty="0"/>
            <a:t> aufrufen</a:t>
          </a:r>
          <a:endParaRPr lang="en-US" sz="2100" kern="1200" dirty="0"/>
        </a:p>
      </dsp:txBody>
      <dsp:txXfrm>
        <a:off x="173646" y="38502"/>
        <a:ext cx="6356680" cy="770050"/>
      </dsp:txXfrm>
    </dsp:sp>
    <dsp:sp modelId="{029F2CBE-6715-4DEF-A78D-7B2C2D78C9F7}">
      <dsp:nvSpPr>
        <dsp:cNvPr id="0" name=""/>
        <dsp:cNvSpPr/>
      </dsp:nvSpPr>
      <dsp:spPr>
        <a:xfrm>
          <a:off x="52181" y="808552"/>
          <a:ext cx="64781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5C045-8961-4699-A937-768C3382A5EA}">
      <dsp:nvSpPr>
        <dsp:cNvPr id="0" name=""/>
        <dsp:cNvSpPr/>
      </dsp:nvSpPr>
      <dsp:spPr>
        <a:xfrm>
          <a:off x="173646" y="847055"/>
          <a:ext cx="6356680" cy="77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Klicken auf </a:t>
          </a:r>
          <a:r>
            <a:rPr lang="de-DE" sz="2100" b="1" kern="1200"/>
            <a:t>Neuer Ordner </a:t>
          </a:r>
          <a:r>
            <a:rPr lang="de-DE" sz="2100" kern="1200"/>
            <a:t>(oben links) </a:t>
          </a:r>
          <a:endParaRPr lang="en-US" sz="2100" kern="1200"/>
        </a:p>
      </dsp:txBody>
      <dsp:txXfrm>
        <a:off x="173646" y="847055"/>
        <a:ext cx="6356680" cy="770050"/>
      </dsp:txXfrm>
    </dsp:sp>
    <dsp:sp modelId="{92268478-22B6-43C9-B35C-228884556B6C}">
      <dsp:nvSpPr>
        <dsp:cNvPr id="0" name=""/>
        <dsp:cNvSpPr/>
      </dsp:nvSpPr>
      <dsp:spPr>
        <a:xfrm>
          <a:off x="52181" y="1617105"/>
          <a:ext cx="64781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535A-8D10-4C4B-845B-2343CF94EFE8}">
      <dsp:nvSpPr>
        <dsp:cNvPr id="0" name=""/>
        <dsp:cNvSpPr/>
      </dsp:nvSpPr>
      <dsp:spPr>
        <a:xfrm>
          <a:off x="173646" y="1655607"/>
          <a:ext cx="6356680" cy="77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Die </a:t>
          </a:r>
          <a:r>
            <a:rPr lang="de-DE" sz="2100" b="1" kern="1200" dirty="0"/>
            <a:t>Ordnerbezeichnung</a:t>
          </a:r>
          <a:r>
            <a:rPr lang="de-DE" sz="2100" kern="1200" dirty="0"/>
            <a:t>: </a:t>
          </a:r>
          <a:r>
            <a:rPr lang="de-DE" sz="2100" i="1" kern="1200" dirty="0" err="1"/>
            <a:t>LM_LMTitel</a:t>
          </a:r>
          <a:endParaRPr lang="en-US" sz="2100" kern="1200" dirty="0"/>
        </a:p>
      </dsp:txBody>
      <dsp:txXfrm>
        <a:off x="173646" y="1655607"/>
        <a:ext cx="6356680" cy="770050"/>
      </dsp:txXfrm>
    </dsp:sp>
    <dsp:sp modelId="{58B42603-E84A-44BC-AFE6-A3BEF7B3DBD8}">
      <dsp:nvSpPr>
        <dsp:cNvPr id="0" name=""/>
        <dsp:cNvSpPr/>
      </dsp:nvSpPr>
      <dsp:spPr>
        <a:xfrm>
          <a:off x="52181" y="2425657"/>
          <a:ext cx="64781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7368D-BDC8-4D64-9AF7-6149D59BF387}">
      <dsp:nvSpPr>
        <dsp:cNvPr id="0" name=""/>
        <dsp:cNvSpPr/>
      </dsp:nvSpPr>
      <dsp:spPr>
        <a:xfrm>
          <a:off x="173646" y="2464160"/>
          <a:ext cx="6356680" cy="77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Dann </a:t>
          </a:r>
          <a:r>
            <a:rPr lang="de-DE" sz="2100" b="1" kern="1200"/>
            <a:t>Ordner </a:t>
          </a:r>
          <a:r>
            <a:rPr lang="de-DE" sz="2100" kern="1200"/>
            <a:t>mit der Maus in den Ordner </a:t>
          </a:r>
          <a:r>
            <a:rPr lang="de-DE" sz="2100" b="1" kern="1200"/>
            <a:t>Lernmodule</a:t>
          </a:r>
          <a:r>
            <a:rPr lang="de-DE" sz="2100" kern="1200"/>
            <a:t> verschieben</a:t>
          </a:r>
          <a:endParaRPr lang="en-US" sz="2100" kern="1200"/>
        </a:p>
      </dsp:txBody>
      <dsp:txXfrm>
        <a:off x="173646" y="2464160"/>
        <a:ext cx="6356680" cy="770050"/>
      </dsp:txXfrm>
    </dsp:sp>
    <dsp:sp modelId="{57AE8D7E-6CDD-4EE1-AE53-B29D19F5606E}">
      <dsp:nvSpPr>
        <dsp:cNvPr id="0" name=""/>
        <dsp:cNvSpPr/>
      </dsp:nvSpPr>
      <dsp:spPr>
        <a:xfrm>
          <a:off x="52181" y="3234210"/>
          <a:ext cx="64781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4E2D9-B002-4378-9C11-B29E82EA9DFA}">
      <dsp:nvSpPr>
        <dsp:cNvPr id="0" name=""/>
        <dsp:cNvSpPr/>
      </dsp:nvSpPr>
      <dsp:spPr>
        <a:xfrm>
          <a:off x="173646" y="3272712"/>
          <a:ext cx="6356680" cy="77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Neue</a:t>
          </a:r>
          <a:r>
            <a:rPr lang="de-DE" sz="2100" b="1" kern="1200"/>
            <a:t> Medien </a:t>
          </a:r>
          <a:r>
            <a:rPr lang="de-DE" sz="2100" kern="1200"/>
            <a:t>immer zu dem </a:t>
          </a:r>
          <a:r>
            <a:rPr lang="de-DE" sz="2100" b="1" kern="1200"/>
            <a:t>Ordner</a:t>
          </a:r>
          <a:r>
            <a:rPr lang="de-DE" sz="2100" kern="1200"/>
            <a:t> zuordnen</a:t>
          </a:r>
          <a:endParaRPr lang="en-US" sz="2100" kern="1200"/>
        </a:p>
      </dsp:txBody>
      <dsp:txXfrm>
        <a:off x="173646" y="3272712"/>
        <a:ext cx="6356680" cy="770050"/>
      </dsp:txXfrm>
    </dsp:sp>
    <dsp:sp modelId="{939EF90E-30A0-4579-ABFD-0F0BD856D3CE}">
      <dsp:nvSpPr>
        <dsp:cNvPr id="0" name=""/>
        <dsp:cNvSpPr/>
      </dsp:nvSpPr>
      <dsp:spPr>
        <a:xfrm>
          <a:off x="52181" y="4042762"/>
          <a:ext cx="64781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66A59-913F-4CC4-B3A0-64A89B472D89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A6608-1BF1-40F7-B0C9-857BE49E93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87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22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21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796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230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6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40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76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9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796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458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75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79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603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42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13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29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68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569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15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5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76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0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31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3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06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A6608-1BF1-40F7-B0C9-857BE49E93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0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0426-B76F-4256-B548-20D788B349B3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3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58BA-330D-4B3D-9E2A-7B263994AE13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4571-CA67-449B-A05E-5C8698851798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1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1953-1F0C-4B93-8D64-421D143284C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11A8-61BA-429E-86F9-C613F31C0B72}" type="datetime1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64FB-E0BE-45DF-B513-3D6BC1347419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6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17B8-920A-4D70-A809-43C0A954794F}" type="datetime1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5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BF5F-68A0-49B1-87C9-2508CF5D2C7E}" type="datetime1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88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14F6-4C35-47D9-9A5E-295C1E57EF11}" type="datetime1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60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DCD1-3BDE-4A5E-9E7E-5EFFB178F856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083C-4488-4211-8C85-EF5895E7C49A}" type="datetime1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9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50A5AC-BCA7-4D51-838F-D67BE81DB48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13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hre.zflkoeln.de/knowledge-base/lernmodulerstellung/erstellung-eines-lernmoduls-in-wordpres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sults?search_query=was+ist+wordpres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hre.zflkoeln.de/knowledge-base/lernmodulerstellung/hinweise-zur-barrierefreihei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zfl-digitalelehre@uni-koeln.d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eative_commons_license_spectrum.sv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ule-bw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ss | Free SVG">
            <a:extLst>
              <a:ext uri="{FF2B5EF4-FFF2-40B4-BE49-F238E27FC236}">
                <a16:creationId xmlns:a16="http://schemas.microsoft.com/office/drawing/2014/main" id="{3D27B680-11CE-4245-9B74-FA69DC266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r="1" b="1417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Arc 7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A864C0-9FFB-478D-A197-62E11F263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Kompass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C0E14B-39C3-4DC8-839E-AADD57AE1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Zur Erstellung digitaler Lernmodule </a:t>
            </a:r>
          </a:p>
        </p:txBody>
      </p:sp>
      <p:sp>
        <p:nvSpPr>
          <p:cNvPr id="1030" name="Oval 7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D81B4-8AD6-443E-8A0D-831E8EBA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44AA06-0AE0-427A-A752-03806E7E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63" y="203672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2. CC- Lizenzen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88AA2D-B5C0-4EA6-B76E-3D543FE5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90" y="1427219"/>
            <a:ext cx="7168010" cy="5227109"/>
          </a:xfrm>
        </p:spPr>
        <p:txBody>
          <a:bodyPr>
            <a:normAutofit fontScale="92500" lnSpcReduction="20000"/>
          </a:bodyPr>
          <a:lstStyle/>
          <a:p>
            <a:r>
              <a:rPr lang="de-DE" sz="1900" b="1" dirty="0"/>
              <a:t>CC 0</a:t>
            </a:r>
            <a:r>
              <a:rPr lang="de-DE" sz="1900" dirty="0"/>
              <a:t>:</a:t>
            </a:r>
            <a:r>
              <a:rPr lang="de-DE" sz="1900" b="1" dirty="0"/>
              <a:t> </a:t>
            </a:r>
            <a:r>
              <a:rPr lang="de-DE" sz="1900" dirty="0"/>
              <a:t>Kein Urheberrechtsschutz. Nutzung, Veränderung, Vervielfältigung &amp; die Nutzung in kommerziellem Zwecke. </a:t>
            </a:r>
          </a:p>
          <a:p>
            <a:r>
              <a:rPr lang="de-DE" sz="1900" b="1" dirty="0"/>
              <a:t>CC BY</a:t>
            </a:r>
            <a:r>
              <a:rPr lang="de-DE" sz="1900" dirty="0"/>
              <a:t>: Nutzung, Veränderung, Vervielfältigung &amp; die Nutzung in kommerziellem Zwecke. Der Urheber muss genannt werden: </a:t>
            </a:r>
            <a:r>
              <a:rPr lang="de-DE" sz="1900" i="1" dirty="0"/>
              <a:t>Titel, Urheber, Lizenz, Link.  </a:t>
            </a:r>
          </a:p>
          <a:p>
            <a:r>
              <a:rPr lang="de-DE" sz="1900" b="1" dirty="0"/>
              <a:t>CC BY-SA: </a:t>
            </a:r>
            <a:r>
              <a:rPr lang="de-DE" sz="1900" dirty="0"/>
              <a:t>Nutzung, Veränderung &amp; Vervielfältigung. Der Urheber muss genannt werden. Datei wird unter gleichen Lizenzbedingungen weitergegeben. </a:t>
            </a:r>
          </a:p>
          <a:p>
            <a:r>
              <a:rPr lang="de-DE" sz="1900" b="1" dirty="0"/>
              <a:t>CC BY-NC: </a:t>
            </a:r>
            <a:r>
              <a:rPr lang="de-DE" sz="1900" dirty="0"/>
              <a:t>Nutzung, Veränderung &amp; Vervielfältigung. Der Urheber muss genannt werden. </a:t>
            </a:r>
            <a:r>
              <a:rPr lang="de-DE" sz="1900" b="1" dirty="0"/>
              <a:t>NICHT</a:t>
            </a:r>
            <a:r>
              <a:rPr lang="de-DE" sz="1900" dirty="0"/>
              <a:t> Nutzung für kommerzielle Zwecke. </a:t>
            </a:r>
          </a:p>
          <a:p>
            <a:r>
              <a:rPr lang="de-DE" sz="1900" b="1" dirty="0"/>
              <a:t>CC BY-ND: </a:t>
            </a:r>
            <a:r>
              <a:rPr lang="de-DE" sz="1900" dirty="0"/>
              <a:t>Nutzung, Vervielfältigung &amp; kommerzielle Zwecke. Der Urheber muss genannt werden. </a:t>
            </a:r>
            <a:r>
              <a:rPr lang="de-DE" sz="1900" b="1" dirty="0"/>
              <a:t>NICHT</a:t>
            </a:r>
            <a:r>
              <a:rPr lang="de-DE" sz="1900" dirty="0"/>
              <a:t> Veränderung. </a:t>
            </a:r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sz="1900" dirty="0"/>
              <a:t>Es sind noch weitere Kombinierungen möglich (siehe Grafik). </a:t>
            </a:r>
          </a:p>
          <a:p>
            <a:pPr marL="0" indent="0">
              <a:buNone/>
            </a:pPr>
            <a:r>
              <a:rPr lang="de-DE" sz="1900" b="1" dirty="0"/>
              <a:t>WICHTIG:</a:t>
            </a:r>
            <a:r>
              <a:rPr lang="de-DE" sz="1900" dirty="0"/>
              <a:t> Nur CC 0, CC BY und CC BY SA sind Lizenzen, die im Sinne von OER arbeiten.</a:t>
            </a:r>
          </a:p>
          <a:p>
            <a:pPr marL="0" indent="0">
              <a:buNone/>
            </a:pPr>
            <a:r>
              <a:rPr lang="de-DE" sz="1900" dirty="0"/>
              <a:t>Das ZFL stellt hierzu einen Learning Snack bereit: https://www.learningsnacks.de/share/37265/ </a:t>
            </a:r>
          </a:p>
          <a:p>
            <a:endParaRPr lang="de-DE" sz="13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7F490E-8D05-428D-8C57-D180F9D5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694" y="714446"/>
            <a:ext cx="3352473" cy="542910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ACBB14-914B-4258-8B67-491E69B8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27B497-219A-4911-BEBE-46F17B9643BC}"/>
              </a:ext>
            </a:extLst>
          </p:cNvPr>
          <p:cNvSpPr txBox="1"/>
          <p:nvPr/>
        </p:nvSpPr>
        <p:spPr>
          <a:xfrm>
            <a:off x="7237126" y="6423496"/>
            <a:ext cx="4236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dirty="0"/>
              <a:t>CC by SA: Wikimedia Commons, the free media repository</a:t>
            </a:r>
            <a:endParaRPr lang="de-DE" sz="9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C9D7EF-3372-431A-B781-334BBDEE801D}"/>
              </a:ext>
            </a:extLst>
          </p:cNvPr>
          <p:cNvSpPr txBox="1"/>
          <p:nvPr/>
        </p:nvSpPr>
        <p:spPr>
          <a:xfrm>
            <a:off x="7741791" y="6613588"/>
            <a:ext cx="5055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900" dirty="0"/>
              <a:t>CC by SA: Team </a:t>
            </a:r>
            <a:r>
              <a:rPr lang="de-DE" sz="900" dirty="0" err="1"/>
              <a:t>OERinfo</a:t>
            </a:r>
            <a:r>
              <a:rPr lang="de-DE" sz="900" dirty="0"/>
              <a:t> – Informationsstelle OER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8107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B06CE3-1112-49D8-9B94-4FECF3F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 dirty="0"/>
              <a:t>3. Tipps &amp; Tricks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F766B2A-E808-4E82-A9B9-C7C3E093A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6934199" cy="45089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600" b="1" dirty="0"/>
              <a:t>Grafiken &amp; Bilder</a:t>
            </a:r>
            <a:r>
              <a:rPr lang="de-DE" sz="2600" dirty="0"/>
              <a:t> im Lernmodul müssen kostenlos und über eine öffentliche Lizenz zu Verfügung stehen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/>
              <a:t>Dies geht beispielsweise über folgende Seiten: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/>
              <a:t>Google Suche </a:t>
            </a:r>
            <a:r>
              <a:rPr lang="de-DE" sz="2600" dirty="0"/>
              <a:t>(Nutzungsrechte→ Creative Commons)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/>
              <a:t>CC-Search</a:t>
            </a:r>
            <a:r>
              <a:rPr lang="de-DE" sz="2600" dirty="0"/>
              <a:t> (</a:t>
            </a:r>
            <a:r>
              <a:rPr lang="de-DE" sz="2600" dirty="0">
                <a:hlinkClick r:id="rId3"/>
              </a:rPr>
              <a:t>https://search.creativecommons.org/</a:t>
            </a:r>
            <a:r>
              <a:rPr lang="de-DE" sz="2600" dirty="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/>
              <a:t>Flickr</a:t>
            </a:r>
            <a:r>
              <a:rPr lang="de-DE" sz="2600" dirty="0"/>
              <a:t> (https://www.flickr.com/)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 err="1"/>
              <a:t>Pexels</a:t>
            </a:r>
            <a:r>
              <a:rPr lang="de-DE" sz="2600" dirty="0"/>
              <a:t> (CC0- Bilder gesondert suchbar, https://www.pexels.com/) → Achtung hier sind </a:t>
            </a:r>
            <a:r>
              <a:rPr lang="de-DE" sz="2600" dirty="0" err="1"/>
              <a:t>pixabay</a:t>
            </a:r>
            <a:r>
              <a:rPr lang="de-DE" sz="2600" dirty="0"/>
              <a:t>-Bilder enthalten, diese nicht verwenden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/>
              <a:t>OER Hörnchen </a:t>
            </a:r>
            <a:r>
              <a:rPr lang="de-DE" sz="2600" dirty="0"/>
              <a:t>(https://oerhoernchen.de/)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 err="1"/>
              <a:t>Unsplash</a:t>
            </a:r>
            <a:r>
              <a:rPr lang="de-DE" sz="2600" dirty="0"/>
              <a:t> (https://unsplash.com/)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600" b="1" dirty="0"/>
              <a:t>Gesellschaftsbilder</a:t>
            </a:r>
            <a:r>
              <a:rPr lang="de-DE" sz="2600" dirty="0"/>
              <a:t> (https://gesellschaftsbilder.de/)</a:t>
            </a:r>
          </a:p>
          <a:p>
            <a:endParaRPr lang="de-DE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60847C-2FF0-4959-9A8E-BD57D91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EFE5CD-1B08-4BB4-B8BF-C3E525F3CF7C}"/>
              </a:ext>
            </a:extLst>
          </p:cNvPr>
          <p:cNvSpPr txBox="1"/>
          <p:nvPr/>
        </p:nvSpPr>
        <p:spPr>
          <a:xfrm>
            <a:off x="7773367" y="6404669"/>
            <a:ext cx="3783955" cy="31680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300" dirty="0"/>
              <a:t>CC by SA: Kriterienkatalog – Jessica Geuting</a:t>
            </a:r>
          </a:p>
        </p:txBody>
      </p:sp>
      <p:pic>
        <p:nvPicPr>
          <p:cNvPr id="5" name="Grafik 4" descr="الكمبيوتر المحمول مع الهاتف والحاسبة">
            <a:extLst>
              <a:ext uri="{FF2B5EF4-FFF2-40B4-BE49-F238E27FC236}">
                <a16:creationId xmlns:a16="http://schemas.microsoft.com/office/drawing/2014/main" id="{EF1C0497-5011-4320-9B59-D5FF60DDD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9949" y="1168153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90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2DEF13-87E5-4C25-AA7A-EDB16186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WordPress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CD7653-5D50-4C0F-A66C-FF99D34E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851731-EA12-477A-80D1-CF02EB5D2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98" y="2567959"/>
            <a:ext cx="4252055" cy="1722082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801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4A9713-0757-401F-BC9C-8ECC00C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e-DE" dirty="0"/>
              <a:t>WordPress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A99BD-760F-4D24-80FD-1F0B97C1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Das solltest Du </a:t>
            </a:r>
            <a:r>
              <a:rPr lang="en-US" b="1"/>
              <a:t>wissen</a:t>
            </a:r>
            <a:r>
              <a:rPr lang="en-US"/>
              <a:t>: 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AutoNum type="arabicPeriod"/>
            </a:pPr>
            <a:r>
              <a:rPr lang="en-US"/>
              <a:t>Was ist WordPress?</a:t>
            </a:r>
          </a:p>
          <a:p>
            <a:pPr marL="514350" indent="-514350">
              <a:buAutoNum type="arabicPeriod"/>
            </a:pPr>
            <a:r>
              <a:rPr lang="en-US"/>
              <a:t>Aufbau Dashboard</a:t>
            </a:r>
          </a:p>
          <a:p>
            <a:pPr marL="514350" indent="-514350">
              <a:buAutoNum type="arabicPeriod"/>
            </a:pPr>
            <a:r>
              <a:rPr lang="en-US"/>
              <a:t>Wo finde ich Tipps?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00AC35-958E-4155-81BD-765950582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" b="-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25F30F-0307-4DEC-A600-F1E5735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74557-CCC7-400F-964C-8502F47F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r>
              <a:rPr lang="de-DE" dirty="0"/>
              <a:t>1. Was ist WordPress?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54E42F62-78DA-45C9-8CEC-CD9434B5A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535309"/>
              </p:ext>
            </p:extLst>
          </p:nvPr>
        </p:nvGraphicFramePr>
        <p:xfrm>
          <a:off x="633456" y="1946684"/>
          <a:ext cx="53972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C113EC-CEAF-497B-ABEE-4544B112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14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75EAE5-65B7-45B9-BB12-BADC94901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99" y="4117798"/>
            <a:ext cx="4734743" cy="220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21F8543-62D4-4464-8449-992237026A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8832" y="1645339"/>
            <a:ext cx="5259712" cy="2472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99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F175452-EC74-4845-AF85-BAECD114D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13" y="1570616"/>
            <a:ext cx="2147145" cy="46372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76C0D7-7144-41BE-A08A-64841DF2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 dirty="0"/>
              <a:t>2. Aufbau Dashboard </a:t>
            </a:r>
          </a:p>
        </p:txBody>
      </p:sp>
      <p:graphicFrame>
        <p:nvGraphicFramePr>
          <p:cNvPr id="11" name="Inhaltsplatzhalter 6">
            <a:extLst>
              <a:ext uri="{FF2B5EF4-FFF2-40B4-BE49-F238E27FC236}">
                <a16:creationId xmlns:a16="http://schemas.microsoft.com/office/drawing/2014/main" id="{83495DE9-08B3-4BF1-AD51-E27642239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44763"/>
              </p:ext>
            </p:extLst>
          </p:nvPr>
        </p:nvGraphicFramePr>
        <p:xfrm>
          <a:off x="838201" y="1687555"/>
          <a:ext cx="6272604" cy="452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E6138D-CBB7-425B-B5AE-9C5410B8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7E5B4-4130-4D3C-9AAF-E15F48F4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Wo finde ich Tipps?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A7359C-B1C4-4AB0-9964-C35A0A74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Wenn Du gerne </a:t>
            </a:r>
            <a:r>
              <a:rPr lang="de-DE" i="1" dirty="0"/>
              <a:t>mehr</a:t>
            </a:r>
            <a:r>
              <a:rPr lang="de-DE" dirty="0"/>
              <a:t> über WordPress erfahren möchtest kannst Du dich gerne über folgenden Link informieren: </a:t>
            </a:r>
            <a:r>
              <a:rPr lang="de-DE" dirty="0">
                <a:hlinkClick r:id="rId3"/>
              </a:rPr>
              <a:t>https://digilehre.zflkoeln.de/knowledge-base/lernmodulerstellung/erstellung-eines-lernmoduls-in-wordpress/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Auf YouTube lassen sich viele Videos zu WordPress finden: </a:t>
            </a:r>
            <a:r>
              <a:rPr lang="de-DE" dirty="0">
                <a:hlinkClick r:id="rId4"/>
              </a:rPr>
              <a:t>https://www.youtube.com/results?search_query=was+ist+wordpress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F4C34-E5B5-45F4-A903-76ED6039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3C6656-EACC-4BF1-9FC2-F0EA3406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Lernmodule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mit </a:t>
            </a: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LearnPress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BBF171-F0B9-4323-A03E-7158070E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A1D49B-CDB2-4E21-9E04-D9893C7F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42" y="1374798"/>
            <a:ext cx="3202366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923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502CA3-C69A-479E-9F8A-316325D5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e-DE" dirty="0"/>
              <a:t>Lernmodule mit LearnPress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20A31-E51B-4C96-B7C6-A097A3B5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/>
              <a:t>Das solltest Du </a:t>
            </a:r>
            <a:r>
              <a:rPr lang="de-DE" sz="2000" b="1"/>
              <a:t>wissen</a:t>
            </a:r>
            <a:r>
              <a:rPr lang="de-DE" sz="2000"/>
              <a:t>: </a:t>
            </a:r>
          </a:p>
          <a:p>
            <a:pPr marL="0" indent="0">
              <a:buNone/>
            </a:pPr>
            <a:endParaRPr lang="de-DE" sz="2000"/>
          </a:p>
          <a:p>
            <a:pPr marL="457200" indent="-457200">
              <a:buAutoNum type="arabicPeriod"/>
            </a:pPr>
            <a:r>
              <a:rPr lang="de-DE" sz="2000"/>
              <a:t>Drehbuch/ Skript  </a:t>
            </a:r>
          </a:p>
          <a:p>
            <a:pPr marL="457200" indent="-457200">
              <a:buAutoNum type="arabicPeriod"/>
            </a:pPr>
            <a:r>
              <a:rPr lang="de-DE" sz="2000"/>
              <a:t>Übersichtlichkeit </a:t>
            </a:r>
          </a:p>
          <a:p>
            <a:pPr marL="457200" indent="-457200">
              <a:buAutoNum type="arabicPeriod"/>
            </a:pPr>
            <a:r>
              <a:rPr lang="de-DE" sz="2000"/>
              <a:t>Designvorlage </a:t>
            </a:r>
          </a:p>
          <a:p>
            <a:pPr marL="457200" indent="-457200">
              <a:buAutoNum type="arabicPeriod"/>
            </a:pPr>
            <a:r>
              <a:rPr lang="de-DE" sz="2000"/>
              <a:t>Benennung des Lernmoduls </a:t>
            </a:r>
          </a:p>
          <a:p>
            <a:pPr marL="457200" indent="-457200">
              <a:buAutoNum type="arabicPeriod"/>
            </a:pPr>
            <a:r>
              <a:rPr lang="de-DE" sz="2000"/>
              <a:t>Verlinkung der Startseite </a:t>
            </a:r>
          </a:p>
          <a:p>
            <a:pPr marL="457200" indent="-457200">
              <a:buAutoNum type="arabicPeriod"/>
            </a:pPr>
            <a:r>
              <a:rPr lang="de-DE" sz="2000"/>
              <a:t>Benennung der Abschnitte und Lektionen </a:t>
            </a:r>
          </a:p>
          <a:p>
            <a:pPr marL="457200" indent="-457200">
              <a:buAutoNum type="arabicPeriod"/>
            </a:pPr>
            <a:r>
              <a:rPr lang="de-DE" sz="2000"/>
              <a:t>Barrierefreiheit </a:t>
            </a:r>
          </a:p>
          <a:p>
            <a:pPr marL="457200" indent="-457200">
              <a:buAutoNum type="arabicPeriod"/>
            </a:pPr>
            <a:r>
              <a:rPr lang="de-DE" sz="2000"/>
              <a:t>Speicherung und Veröffentlichung </a:t>
            </a:r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A2D397-173E-4496-8F2B-C72CA52AC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" b="-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397ED0-A647-45E7-ACA1-823B02C1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0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37EBB-84E1-4E43-9695-69B8A7FE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Drehbuch/ Skript  </a:t>
            </a:r>
          </a:p>
        </p:txBody>
      </p:sp>
      <p:graphicFrame>
        <p:nvGraphicFramePr>
          <p:cNvPr id="22" name="Inhaltsplatzhalter 5">
            <a:extLst>
              <a:ext uri="{FF2B5EF4-FFF2-40B4-BE49-F238E27FC236}">
                <a16:creationId xmlns:a16="http://schemas.microsoft.com/office/drawing/2014/main" id="{D948B2A8-5E32-4DCC-9319-215C7376D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92884"/>
              </p:ext>
            </p:extLst>
          </p:nvPr>
        </p:nvGraphicFramePr>
        <p:xfrm>
          <a:off x="711180" y="1674448"/>
          <a:ext cx="7804169" cy="454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D80E43-571F-416D-B1F9-9E278E93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19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0BC79F-729B-4360-8FF0-3F97F3C7B6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2" b="-2"/>
          <a:stretch/>
        </p:blipFill>
        <p:spPr>
          <a:xfrm>
            <a:off x="8760135" y="3833171"/>
            <a:ext cx="2207528" cy="220752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66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E0CE59-AC86-4114-8AE8-B35602AE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Erste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Schritte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7E72AB0-CB50-4549-8436-F9722B8C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nhaltsplatzhalter 13" descr="Ein Paar Turnschuhe">
            <a:extLst>
              <a:ext uri="{FF2B5EF4-FFF2-40B4-BE49-F238E27FC236}">
                <a16:creationId xmlns:a16="http://schemas.microsoft.com/office/drawing/2014/main" id="{F957EA76-E684-458B-8AA6-167FC8C54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11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FED06C-2124-4C9F-9037-E4DB50B2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2. Übersichtlichkeit 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95CB1-A907-4F43-8095-79B8ED5E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343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Einstieg: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mit Lernzielseite, Angabe der Lerndauer &amp; thematischer Sensibilisierung (Begrüßungstextes -videos, Fragen oder provozierenden Bild oder Satz)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Die Inhalte werden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aufsteigend nach dem Niveau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oder der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zeitlichen Reihenfolge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bearbeitet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Wichtig: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 Grundlagen legen/ Begriffe klären/ einen Prozess erläutern und dann schrittweise darlegen 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Sicherung der Lernziele durch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Zwischenkontrolle &amp; Lernzielkontrolle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 am Ende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Formulierte Ziele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zu Beginn des Lernmoduls werden durch das Lernmodul erreicht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Übersichtlichkeit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, z.B. durch 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Textlänge und -formatierung, Strukturierung der Inhalte anhand von Kategorien, Tabellen oder eine bebilderte Schematadarstellung, horizontale Linien, unterstützende Grafiken, Nerd-Icon &amp; Akkordeon zur Reduzierung von Text</a:t>
            </a:r>
          </a:p>
        </p:txBody>
      </p:sp>
      <p:sp>
        <p:nvSpPr>
          <p:cNvPr id="26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594BFD-3B57-4E49-A3E5-87CB02A3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98D2A2-5667-4167-A6AD-353EA5CC8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48" y="6465421"/>
            <a:ext cx="2865368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C02CD0-C7E0-4A3A-ACAA-EF1D72EDE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3832" y="1805056"/>
            <a:ext cx="5330609" cy="213224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D77B5F-0235-4EAE-AC34-D4D0F554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 dirty="0"/>
              <a:t>3. Designvorlage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B2581-3987-4E8A-9B9F-1A78BBFA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6165027" cy="4192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dirty="0"/>
              <a:t>Das Lernmodul erstellst Du mithilfe der Designvorlage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Learnpress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Kurs-Menü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Designvorlage 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Die Designvorlage kann </a:t>
            </a:r>
            <a:r>
              <a:rPr lang="de-DE" sz="2400" b="1" dirty="0"/>
              <a:t>dupliziert</a:t>
            </a:r>
            <a:r>
              <a:rPr lang="de-DE" sz="2400" dirty="0"/>
              <a:t> werden 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Die Inhalte werden in einen neuen Kurs kopiert (</a:t>
            </a:r>
            <a:r>
              <a:rPr lang="de-DE" sz="2400" i="1" dirty="0"/>
              <a:t>Herzlich Willkommen, Kurse und Lektionen</a:t>
            </a:r>
            <a:r>
              <a:rPr lang="de-DE" sz="240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F42CF-ABDB-48C9-BB1D-86BC65B1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3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DB0B0-7D39-4C5D-91FE-BD4E4BF4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Benennung des Lernmoduls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828E5-323E-414C-9980-C1B5132B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der Duplikation muss das Lernmodul benannt werden </a:t>
            </a:r>
          </a:p>
          <a:p>
            <a:r>
              <a:rPr lang="de-DE" dirty="0"/>
              <a:t>Hier gibt es eine </a:t>
            </a:r>
            <a:r>
              <a:rPr lang="de-DE" b="1" dirty="0"/>
              <a:t>Regel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Absender_Name</a:t>
            </a:r>
            <a:r>
              <a:rPr lang="de-DE" dirty="0"/>
              <a:t> des Lernmoduls 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	Beispiel: </a:t>
            </a:r>
            <a:r>
              <a:rPr lang="de-DE" i="1" dirty="0" err="1"/>
              <a:t>Fischer_Lernmodulvideo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BD6E5F-20E5-44F5-81E6-EEC870D6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88D06-8A3A-4AE8-A05D-D5AEDCF3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4" y="383485"/>
            <a:ext cx="10391077" cy="1244594"/>
          </a:xfrm>
        </p:spPr>
        <p:txBody>
          <a:bodyPr>
            <a:normAutofit/>
          </a:bodyPr>
          <a:lstStyle/>
          <a:p>
            <a:r>
              <a:rPr lang="de-DE" dirty="0"/>
              <a:t>5. Verlinkung der Startseite 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A67B3D-7F3A-4196-8CC6-A65C6C0D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86" y="3290873"/>
            <a:ext cx="3816114" cy="67773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68783B5-6B60-481D-B9E1-7C717F4D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C4CE7823-B162-4DB3-9E4C-D1340ACFA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13172"/>
              </p:ext>
            </p:extLst>
          </p:nvPr>
        </p:nvGraphicFramePr>
        <p:xfrm>
          <a:off x="871653" y="1628079"/>
          <a:ext cx="6590743" cy="432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486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4F7AE-EF4E-48A6-B995-097FCE18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Benennung der Abschnitte und Lektionen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50027D-C77D-4FA1-B963-A564FCE8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84454" cy="41560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Jeder Abschnitt &amp; jede Lektion muss </a:t>
            </a:r>
            <a:r>
              <a:rPr lang="de-DE" b="1" dirty="0"/>
              <a:t>benannt</a:t>
            </a:r>
            <a:r>
              <a:rPr lang="de-DE" dirty="0"/>
              <a:t> werden </a:t>
            </a:r>
          </a:p>
          <a:p>
            <a:pPr>
              <a:lnSpc>
                <a:spcPct val="120000"/>
              </a:lnSpc>
            </a:pPr>
            <a:r>
              <a:rPr lang="de-DE" i="1" dirty="0"/>
              <a:t>Abschnitte sind Oberkapitel und die Lektionen Unterkapitel</a:t>
            </a:r>
          </a:p>
          <a:p>
            <a:pPr>
              <a:lnSpc>
                <a:spcPct val="120000"/>
              </a:lnSpc>
            </a:pPr>
            <a:r>
              <a:rPr lang="de-DE" dirty="0"/>
              <a:t>Achte auf einen </a:t>
            </a:r>
            <a:r>
              <a:rPr lang="de-DE" b="1" dirty="0"/>
              <a:t>klaren Aufbau </a:t>
            </a:r>
            <a:r>
              <a:rPr lang="de-DE" dirty="0"/>
              <a:t>(nicht erschlagend)</a:t>
            </a:r>
          </a:p>
          <a:p>
            <a:pPr>
              <a:lnSpc>
                <a:spcPct val="120000"/>
              </a:lnSpc>
            </a:pPr>
            <a:r>
              <a:rPr lang="de-DE" i="1" dirty="0"/>
              <a:t>Überschriften, Zwischenfazit, Vorbemerkungen &amp; Zusammenfassungen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</a:t>
            </a:r>
            <a:r>
              <a:rPr lang="de-DE" b="1" dirty="0"/>
              <a:t>Tipps zum Design</a:t>
            </a:r>
          </a:p>
          <a:p>
            <a:pPr>
              <a:lnSpc>
                <a:spcPct val="120000"/>
              </a:lnSpc>
            </a:pPr>
            <a:r>
              <a:rPr lang="de-DE" dirty="0"/>
              <a:t>Einheitliche Farbgestaltung, Bildkonzept &amp; Buttons und Icons</a:t>
            </a:r>
          </a:p>
          <a:p>
            <a:pPr>
              <a:lnSpc>
                <a:spcPct val="120000"/>
              </a:lnSpc>
            </a:pPr>
            <a:r>
              <a:rPr lang="de-DE" dirty="0"/>
              <a:t>Nachvollziehbare Reihenfolge „roter Faden“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F69CD-DC80-4BE9-BE59-B72E3E1C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24</a:t>
            </a:fld>
            <a:endParaRPr lang="en-US"/>
          </a:p>
        </p:txBody>
      </p:sp>
      <p:pic>
        <p:nvPicPr>
          <p:cNvPr id="5" name="Grafik 4" descr="Gehirn im Kopf mit einfarbiger Füllung">
            <a:extLst>
              <a:ext uri="{FF2B5EF4-FFF2-40B4-BE49-F238E27FC236}">
                <a16:creationId xmlns:a16="http://schemas.microsoft.com/office/drawing/2014/main" id="{5A612B62-A9C2-4F70-A62D-9B198311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184725"/>
            <a:ext cx="452718" cy="4527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F238603-286A-47B3-97DA-2F92BB58E2EC}"/>
              </a:ext>
            </a:extLst>
          </p:cNvPr>
          <p:cNvSpPr txBox="1"/>
          <p:nvPr/>
        </p:nvSpPr>
        <p:spPr>
          <a:xfrm>
            <a:off x="8525932" y="6423496"/>
            <a:ext cx="2658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CC by SA: Kriterienkatalog – Jessica Geuting</a:t>
            </a:r>
          </a:p>
        </p:txBody>
      </p:sp>
    </p:spTree>
    <p:extLst>
      <p:ext uri="{BB962C8B-B14F-4D97-AF65-F5344CB8AC3E}">
        <p14:creationId xmlns:p14="http://schemas.microsoft.com/office/powerpoint/2010/main" val="1659846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03744-3FAC-409D-9F84-1B704364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Barrierefreiheit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4A2EE-E84B-4149-97A6-7EAE4CDB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593"/>
            <a:ext cx="10515600" cy="46169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200" b="1" dirty="0"/>
              <a:t>Bilder, Tabellen, Buttons, Icons </a:t>
            </a:r>
            <a:r>
              <a:rPr lang="de-DE" sz="2200" dirty="0"/>
              <a:t>etc. im Erstellungstool mit Alternativtexten versehen 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Nutzung der interaktiven Elemente wird </a:t>
            </a:r>
            <a:r>
              <a:rPr lang="de-DE" sz="2200" b="1" dirty="0"/>
              <a:t>angeleitet</a:t>
            </a:r>
            <a:r>
              <a:rPr lang="de-DE" sz="2200" dirty="0"/>
              <a:t> (durch kurze Erklärung)</a:t>
            </a:r>
          </a:p>
          <a:p>
            <a:pPr>
              <a:lnSpc>
                <a:spcPct val="110000"/>
              </a:lnSpc>
            </a:pPr>
            <a:r>
              <a:rPr lang="de-DE" sz="2200" b="1" dirty="0"/>
              <a:t>Hoher Kontrast </a:t>
            </a:r>
            <a:r>
              <a:rPr lang="de-DE" sz="2200" dirty="0"/>
              <a:t>auf textlich gestalteten Boxen und eine </a:t>
            </a:r>
            <a:r>
              <a:rPr lang="de-DE" sz="2200" b="1" dirty="0"/>
              <a:t>barrierefreie Verwendung </a:t>
            </a:r>
            <a:r>
              <a:rPr lang="de-DE" sz="2200" dirty="0"/>
              <a:t>von Bildern und Tabellen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Videos mit </a:t>
            </a:r>
            <a:r>
              <a:rPr lang="de-DE" sz="2200" b="1" dirty="0"/>
              <a:t>Untertiteln</a:t>
            </a:r>
            <a:r>
              <a:rPr lang="de-DE" sz="2200" dirty="0"/>
              <a:t> versehen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Lernskript mit Inhalten aus dem Lernmodul als </a:t>
            </a:r>
            <a:r>
              <a:rPr lang="de-DE" sz="2200" b="1" dirty="0"/>
              <a:t>separate PDF bereitstellen</a:t>
            </a:r>
          </a:p>
          <a:p>
            <a:pPr>
              <a:lnSpc>
                <a:spcPct val="110000"/>
              </a:lnSpc>
            </a:pPr>
            <a:r>
              <a:rPr lang="de-DE" sz="2200" dirty="0"/>
              <a:t>Mehr Informationen gibt es hier: </a:t>
            </a:r>
            <a:r>
              <a:rPr lang="de-DE" sz="2200" dirty="0">
                <a:hlinkClick r:id="rId3"/>
              </a:rPr>
              <a:t>https://digilehre.zflkoeln.de/knowledge-base/lernmodulerstellung/hinweise-zur-barrierefreiheit/</a:t>
            </a:r>
            <a:endParaRPr lang="de-DE" sz="2200" dirty="0"/>
          </a:p>
          <a:p>
            <a:pPr marL="0" indent="0">
              <a:lnSpc>
                <a:spcPct val="110000"/>
              </a:lnSpc>
              <a:buNone/>
            </a:pP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18D84-4FE6-4F6C-8FC8-0D2E94C7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25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6C5E5F-004D-48FB-A42C-E6A8E3550A81}"/>
              </a:ext>
            </a:extLst>
          </p:cNvPr>
          <p:cNvSpPr txBox="1"/>
          <p:nvPr/>
        </p:nvSpPr>
        <p:spPr>
          <a:xfrm>
            <a:off x="8483600" y="6423496"/>
            <a:ext cx="260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CC by SA: Kriterienkatalog – Jessica Geuting</a:t>
            </a:r>
          </a:p>
        </p:txBody>
      </p:sp>
    </p:spTree>
    <p:extLst>
      <p:ext uri="{BB962C8B-B14F-4D97-AF65-F5344CB8AC3E}">
        <p14:creationId xmlns:p14="http://schemas.microsoft.com/office/powerpoint/2010/main" val="365191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F812E4-AD72-44FF-9A25-E6A358B2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81" y="2219657"/>
            <a:ext cx="3917237" cy="381984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C2FF41-0A61-4561-8763-CF72378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 dirty="0"/>
              <a:t>8. Speicherung und Veröffentlichung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579731-4DCC-40C8-98CF-FD7054EB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7C48103-862C-4ACE-B22A-2F47AE640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10479"/>
              </p:ext>
            </p:extLst>
          </p:nvPr>
        </p:nvGraphicFramePr>
        <p:xfrm>
          <a:off x="838201" y="1805056"/>
          <a:ext cx="5411992" cy="437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426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201658-C120-4DB0-86DF-AB660F47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Text, Dateien, Bilder, ICONS und H5P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902042-6C21-4E6B-B55F-4D93A39F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4" descr="Arbeiten von zu Hause Schreibtisch mit einfarbiger Füllung">
            <a:extLst>
              <a:ext uri="{FF2B5EF4-FFF2-40B4-BE49-F238E27FC236}">
                <a16:creationId xmlns:a16="http://schemas.microsoft.com/office/drawing/2014/main" id="{F2A41F4C-A86E-45E2-AB14-A36BEEF70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955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FC7AC4-9AE3-49F0-96AA-A5FEA8E7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e-DE" dirty="0"/>
              <a:t>Text, Dateien, Bilder ICONS und H5P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3029EB-3D3E-4551-80B1-39852ED4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dirty="0"/>
              <a:t>Das solltet Du </a:t>
            </a:r>
            <a:r>
              <a:rPr lang="de-DE" sz="2600" b="1" dirty="0"/>
              <a:t>wissen:</a:t>
            </a:r>
          </a:p>
          <a:p>
            <a:pPr marL="0" indent="0">
              <a:buNone/>
            </a:pPr>
            <a:endParaRPr lang="de-DE" sz="2600" dirty="0"/>
          </a:p>
          <a:p>
            <a:pPr marL="457200" indent="-457200">
              <a:buAutoNum type="arabicPeriod"/>
            </a:pPr>
            <a:r>
              <a:rPr lang="de-DE" sz="2600" dirty="0"/>
              <a:t>Sicherstellung der Funktionsfähigkeit</a:t>
            </a:r>
          </a:p>
          <a:p>
            <a:pPr marL="457200" indent="-457200">
              <a:buAutoNum type="arabicPeriod"/>
            </a:pPr>
            <a:r>
              <a:rPr lang="de-DE" sz="2600" dirty="0"/>
              <a:t>Textbearbeitung </a:t>
            </a:r>
          </a:p>
          <a:p>
            <a:pPr marL="457200" indent="-457200">
              <a:buAutoNum type="arabicPeriod"/>
            </a:pPr>
            <a:r>
              <a:rPr lang="de-DE" sz="2600" dirty="0"/>
              <a:t>Dateien und Bilder hinzufügen </a:t>
            </a:r>
          </a:p>
          <a:p>
            <a:pPr marL="457200" indent="-457200">
              <a:buAutoNum type="arabicPeriod"/>
            </a:pPr>
            <a:r>
              <a:rPr lang="de-DE" sz="2600" dirty="0"/>
              <a:t>ICONS</a:t>
            </a:r>
          </a:p>
          <a:p>
            <a:pPr marL="457200" indent="-457200">
              <a:buAutoNum type="arabicPeriod"/>
            </a:pPr>
            <a:r>
              <a:rPr lang="de-DE" sz="2600" dirty="0"/>
              <a:t>Ordnung in der Mediathek</a:t>
            </a:r>
          </a:p>
          <a:p>
            <a:pPr marL="457200" indent="-457200">
              <a:buAutoNum type="arabicPeriod"/>
            </a:pPr>
            <a:r>
              <a:rPr lang="de-DE" sz="2600" dirty="0"/>
              <a:t>H5P </a:t>
            </a:r>
          </a:p>
          <a:p>
            <a:pPr marL="457200" indent="-457200">
              <a:buAutoNum type="arabicPeriod"/>
            </a:pPr>
            <a:r>
              <a:rPr lang="de-DE" sz="2600"/>
              <a:t>ImageMaps</a:t>
            </a:r>
            <a:r>
              <a:rPr lang="de-DE" sz="2600" dirty="0"/>
              <a:t> </a:t>
            </a:r>
          </a:p>
          <a:p>
            <a:pPr marL="0" indent="0">
              <a:buNone/>
            </a:pPr>
            <a:r>
              <a:rPr lang="de-DE" sz="2600" dirty="0"/>
              <a:t> </a:t>
            </a:r>
          </a:p>
          <a:p>
            <a:pPr marL="0" indent="0">
              <a:buNone/>
            </a:pP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3FF385-D695-4053-9DBB-18223EF71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" b="-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51575-06C4-4A1E-A8CF-C5B8DF6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3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5A0BB-D5E0-4704-8766-6395634A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Sicherstellung der Funktionsfähigkeit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9B4D19-6995-4AC3-9ABC-CF5246A8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22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e-DE" b="1" dirty="0"/>
              <a:t>Navigation</a:t>
            </a:r>
            <a:r>
              <a:rPr lang="de-DE" dirty="0"/>
              <a:t> (Vor, Weiter und alle Buttons der Hauptnavigation) auf allen Seiten auf Funktionsfähigkeit prüfen</a:t>
            </a:r>
          </a:p>
          <a:p>
            <a:pPr>
              <a:lnSpc>
                <a:spcPct val="120000"/>
              </a:lnSpc>
            </a:pPr>
            <a:r>
              <a:rPr lang="de-DE" dirty="0"/>
              <a:t>Überprüfen </a:t>
            </a:r>
            <a:r>
              <a:rPr lang="de-DE" b="1" dirty="0"/>
              <a:t>aller Verlinkungen </a:t>
            </a:r>
            <a:r>
              <a:rPr lang="de-DE" dirty="0"/>
              <a:t>auf Inhaltsseiten </a:t>
            </a:r>
          </a:p>
          <a:p>
            <a:pPr>
              <a:lnSpc>
                <a:spcPct val="120000"/>
              </a:lnSpc>
            </a:pPr>
            <a:r>
              <a:rPr lang="de-DE" b="1" dirty="0"/>
              <a:t>Inhaltsverzeichnis</a:t>
            </a:r>
            <a:r>
              <a:rPr lang="de-DE" dirty="0"/>
              <a:t> (Wegweiser-Button der Hauptnavigation) ist verlinkt zu allen Seiten</a:t>
            </a:r>
          </a:p>
          <a:p>
            <a:pPr>
              <a:lnSpc>
                <a:spcPct val="120000"/>
              </a:lnSpc>
            </a:pPr>
            <a:r>
              <a:rPr lang="de-DE" b="1" dirty="0"/>
              <a:t>Buttons der Hauptnavigation</a:t>
            </a:r>
            <a:r>
              <a:rPr lang="de-DE" dirty="0"/>
              <a:t> mit aktuellen Links versehen und Einbindung auf allen Seiten überprüfen</a:t>
            </a:r>
          </a:p>
          <a:p>
            <a:pPr>
              <a:lnSpc>
                <a:spcPct val="120000"/>
              </a:lnSpc>
            </a:pPr>
            <a:r>
              <a:rPr lang="de-DE" b="1" dirty="0"/>
              <a:t>Nerd-Icon</a:t>
            </a:r>
            <a:r>
              <a:rPr lang="de-DE" dirty="0"/>
              <a:t> auf allen Seiten integrieren, auf denen vertiefende Informationen hinterlegt sind, Dateien einbinden bzw. Seiten mit tiefergehenden Informationen gestalten</a:t>
            </a:r>
          </a:p>
          <a:p>
            <a:pPr>
              <a:lnSpc>
                <a:spcPct val="120000"/>
              </a:lnSpc>
            </a:pPr>
            <a:r>
              <a:rPr lang="de-DE" b="1" dirty="0"/>
              <a:t>Lerninteraktionen, Animationen, Aufgaben </a:t>
            </a:r>
            <a:r>
              <a:rPr lang="de-DE" dirty="0"/>
              <a:t>prüfen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BE22E6-6D24-482A-A3F7-5C960826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29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64ABCB-6BB5-46C8-B954-04388493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39" y="6407836"/>
            <a:ext cx="265199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 descr="Eine Glühlampe">
            <a:extLst>
              <a:ext uri="{FF2B5EF4-FFF2-40B4-BE49-F238E27FC236}">
                <a16:creationId xmlns:a16="http://schemas.microsoft.com/office/drawing/2014/main" id="{40142E95-B297-4456-BA9B-CB148720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5B11B-B46B-4008-B3EB-D24D09D9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 dirty="0"/>
              <a:t>Erste Schritte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BFD84D-4B92-4AE5-85D9-68AF1A4D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Das solltest Du </a:t>
            </a:r>
            <a:r>
              <a:rPr lang="de-DE" sz="2400" b="1" dirty="0"/>
              <a:t>wissen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endParaRPr lang="de-DE" sz="2400" dirty="0"/>
          </a:p>
          <a:p>
            <a:pPr marL="514350" indent="-514350">
              <a:buAutoNum type="arabicPeriod"/>
            </a:pPr>
            <a:r>
              <a:rPr lang="de-DE" sz="2400"/>
              <a:t>Beantragung eines Accounts </a:t>
            </a:r>
          </a:p>
          <a:p>
            <a:pPr marL="514350" indent="-514350">
              <a:buAutoNum type="arabicPeriod"/>
            </a:pPr>
            <a:r>
              <a:rPr lang="de-DE" sz="2400"/>
              <a:t>Anmeldung</a:t>
            </a:r>
          </a:p>
          <a:p>
            <a:pPr marL="514350" indent="-514350">
              <a:buAutoNum type="arabicPeriod"/>
            </a:pPr>
            <a:r>
              <a:rPr lang="de-DE" sz="2400"/>
              <a:t>Wo finde ich was?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FBEB04-8E84-4695-BE02-C0F2B111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10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CE29C-83C0-43BD-B8A0-1EAB7C56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r>
              <a:rPr lang="de-DE" dirty="0"/>
              <a:t>2. Textbearbeitung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01113-FDF6-4B11-B358-D9E4A78D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2553101"/>
            <a:ext cx="10925088" cy="3579342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b="1" dirty="0"/>
              <a:t>Textbearbeitung</a:t>
            </a:r>
            <a:r>
              <a:rPr lang="de-DE" sz="2400" dirty="0"/>
              <a:t>: Schrift, Schriftgröße, Schrift formatieren (fett, kursiv) und viele weitere Funktionen (ähnlich wie Word)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Option </a:t>
            </a:r>
            <a:r>
              <a:rPr lang="de-DE" sz="2400" b="1" dirty="0"/>
              <a:t>„Code“ </a:t>
            </a:r>
            <a:r>
              <a:rPr lang="de-DE" sz="2400" dirty="0"/>
              <a:t>erstellt einen Code (für </a:t>
            </a:r>
            <a:r>
              <a:rPr lang="de-DE" sz="2400" dirty="0" err="1"/>
              <a:t>NerdIcons</a:t>
            </a:r>
            <a:r>
              <a:rPr lang="de-DE" sz="240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6FFC88-4B57-4A09-A7D4-9629A7BD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30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07B49C-3A2C-4748-8678-3C52C3CAE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7091"/>
          <a:stretch/>
        </p:blipFill>
        <p:spPr>
          <a:xfrm>
            <a:off x="745695" y="4064277"/>
            <a:ext cx="6407157" cy="884241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8B0FFC-1246-4045-A47F-43B6B1A72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56" y="1831594"/>
            <a:ext cx="6519396" cy="995199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79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8F3E0-6D11-4C14-8BD4-7091572A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3. Dateien und Bilder hinzufügen</a:t>
            </a:r>
          </a:p>
        </p:txBody>
      </p:sp>
      <p:graphicFrame>
        <p:nvGraphicFramePr>
          <p:cNvPr id="16" name="Inhaltsplatzhalter 2">
            <a:extLst>
              <a:ext uri="{FF2B5EF4-FFF2-40B4-BE49-F238E27FC236}">
                <a16:creationId xmlns:a16="http://schemas.microsoft.com/office/drawing/2014/main" id="{9148E884-A173-4CE0-BD5E-601C6535C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917059"/>
              </p:ext>
            </p:extLst>
          </p:nvPr>
        </p:nvGraphicFramePr>
        <p:xfrm>
          <a:off x="838200" y="1690687"/>
          <a:ext cx="9914780" cy="461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9A8203-0A50-4139-AF74-BF16BD6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0426E6-C1F2-4ABE-BAF1-477D5D04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04" y="365125"/>
            <a:ext cx="5393360" cy="1325563"/>
          </a:xfrm>
        </p:spPr>
        <p:txBody>
          <a:bodyPr>
            <a:normAutofit/>
          </a:bodyPr>
          <a:lstStyle/>
          <a:p>
            <a:r>
              <a:rPr lang="de-DE" dirty="0"/>
              <a:t>4. ICONS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489C9A4-372C-48E4-BA8F-A6A37E6B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2" y="1825624"/>
            <a:ext cx="6547799" cy="45707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/>
              <a:t>Wähle über das </a:t>
            </a:r>
            <a:r>
              <a:rPr lang="de-DE" sz="2400" b="1" dirty="0"/>
              <a:t>Dashboard „Medien“ </a:t>
            </a:r>
            <a:r>
              <a:rPr lang="de-DE" sz="2400" dirty="0"/>
              <a:t>aus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Gehe auf die Option </a:t>
            </a:r>
            <a:r>
              <a:rPr lang="de-DE" sz="2400" b="1" dirty="0"/>
              <a:t>„</a:t>
            </a:r>
            <a:r>
              <a:rPr lang="de-DE" sz="2400" b="1" dirty="0" err="1"/>
              <a:t>items</a:t>
            </a:r>
            <a:r>
              <a:rPr lang="de-DE" sz="2400" b="1" dirty="0"/>
              <a:t>“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Hier befinden sich alle ICONS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A9F01A1-0266-484E-A80A-71F54F537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519137" y="1738932"/>
            <a:ext cx="2157568" cy="244579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D86B96A-2912-45DE-A501-655CEA2DD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76" y="3770474"/>
            <a:ext cx="3418590" cy="1196505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2CE291-F400-4275-A82C-AF6DC8AD3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AA8705F2-9B61-4D36-8093-4E61C7EC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090022" flipH="1">
            <a:off x="7591815" y="1200220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EF88B9-379A-45A6-B25C-70DF8828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400" y="6356350"/>
            <a:ext cx="104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AA1AA7-13BB-4CA8-AEB7-8669F7754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75502" y="1738933"/>
            <a:ext cx="2256799" cy="244579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5638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4BCDEF-646F-4FE9-9FA4-E0BE9681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03" y="365125"/>
            <a:ext cx="7346379" cy="1325563"/>
          </a:xfrm>
        </p:spPr>
        <p:txBody>
          <a:bodyPr>
            <a:normAutofit/>
          </a:bodyPr>
          <a:lstStyle/>
          <a:p>
            <a:r>
              <a:rPr lang="de-DE" dirty="0"/>
              <a:t>5. Ordnung in der Mediathek  </a:t>
            </a:r>
          </a:p>
        </p:txBody>
      </p:sp>
      <p:graphicFrame>
        <p:nvGraphicFramePr>
          <p:cNvPr id="47" name="Inhaltsplatzhalter 2">
            <a:extLst>
              <a:ext uri="{FF2B5EF4-FFF2-40B4-BE49-F238E27FC236}">
                <a16:creationId xmlns:a16="http://schemas.microsoft.com/office/drawing/2014/main" id="{4E471923-2902-4434-865E-9E2A595BD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48524"/>
              </p:ext>
            </p:extLst>
          </p:nvPr>
        </p:nvGraphicFramePr>
        <p:xfrm>
          <a:off x="583255" y="2501547"/>
          <a:ext cx="8097682" cy="408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8E11F70-6EE8-4E9E-8703-36BB259C8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12" y="2565396"/>
            <a:ext cx="1584778" cy="110116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2CE291-F400-4275-A82C-AF6DC8AD3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617E9C-E6F5-40E9-BF47-516DE0483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60" y="5104804"/>
            <a:ext cx="2237592" cy="174157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5" name="Arc 29">
            <a:extLst>
              <a:ext uri="{FF2B5EF4-FFF2-40B4-BE49-F238E27FC236}">
                <a16:creationId xmlns:a16="http://schemas.microsoft.com/office/drawing/2014/main" id="{AA8705F2-9B61-4D36-8093-4E61C7EC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090022" flipH="1">
            <a:off x="7591815" y="1200220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8534A4-36E1-4095-8F3C-2DAFAB82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400" y="6356350"/>
            <a:ext cx="104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D3CA1B8-C122-4DB4-894E-115300F4208E}"/>
              </a:ext>
            </a:extLst>
          </p:cNvPr>
          <p:cNvSpPr txBox="1"/>
          <p:nvPr/>
        </p:nvSpPr>
        <p:spPr>
          <a:xfrm>
            <a:off x="583255" y="1428601"/>
            <a:ext cx="748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die </a:t>
            </a:r>
            <a:r>
              <a:rPr lang="de-DE" b="1" dirty="0"/>
              <a:t>Ordnung in der Mediathek </a:t>
            </a:r>
            <a:r>
              <a:rPr lang="de-DE" dirty="0"/>
              <a:t>müssen Bilder, </a:t>
            </a:r>
            <a:r>
              <a:rPr lang="de-DE" dirty="0" err="1"/>
              <a:t>ImagePros</a:t>
            </a:r>
            <a:r>
              <a:rPr lang="de-DE" dirty="0"/>
              <a:t> und HP5s benannt werden. Dazu muss ein Ordner für das LM erstellt werden. 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B40AD1-E538-4F41-A88B-C90B4DFA7F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60" y="3766106"/>
            <a:ext cx="2237592" cy="127633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214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DE80A-0AF0-4FC1-82FC-6217A1F2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H5P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E4D0B-0594-4C71-B124-DB78F06B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5184906"/>
          </a:xfrm>
        </p:spPr>
        <p:txBody>
          <a:bodyPr>
            <a:normAutofit/>
          </a:bodyPr>
          <a:lstStyle/>
          <a:p>
            <a:r>
              <a:rPr lang="de-DE" sz="2400" b="1" dirty="0"/>
              <a:t>Medienmix:</a:t>
            </a:r>
            <a:r>
              <a:rPr lang="de-DE" sz="2400" dirty="0"/>
              <a:t> Durch H5P-Elemente werden die Lernmodule erst interaktiv und spannend </a:t>
            </a:r>
          </a:p>
          <a:p>
            <a:r>
              <a:rPr lang="de-DE" sz="2400" b="1" dirty="0"/>
              <a:t>Interaktivität:</a:t>
            </a:r>
            <a:r>
              <a:rPr lang="de-DE" sz="2400" dirty="0"/>
              <a:t> Mit </a:t>
            </a:r>
            <a:r>
              <a:rPr lang="de-DE" sz="2400" dirty="0" err="1"/>
              <a:t>mouseover</a:t>
            </a:r>
            <a:r>
              <a:rPr lang="de-DE" sz="2400" dirty="0"/>
              <a:t> und -</a:t>
            </a:r>
            <a:r>
              <a:rPr lang="de-DE" sz="2400" dirty="0" err="1"/>
              <a:t>clicks</a:t>
            </a:r>
            <a:r>
              <a:rPr lang="de-DE" sz="2400" dirty="0"/>
              <a:t>, können vertiefende Informationen per Verlinkung bereitgestellt werden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        Tipps zum Inhalt </a:t>
            </a:r>
          </a:p>
          <a:p>
            <a:r>
              <a:rPr lang="de-DE" sz="2400" dirty="0"/>
              <a:t>Verständlichkeit und Länge der Sätze prüfen &amp; kurze verständliche Texte</a:t>
            </a:r>
          </a:p>
          <a:p>
            <a:r>
              <a:rPr lang="de-DE" sz="2400" dirty="0"/>
              <a:t>Rechtschreibung und gendergerechte Sprache überprüfen</a:t>
            </a:r>
          </a:p>
          <a:p>
            <a:r>
              <a:rPr lang="de-DE" sz="2400" dirty="0"/>
              <a:t>Einheitliche Verwendung von Abkürzungen</a:t>
            </a:r>
          </a:p>
          <a:p>
            <a:r>
              <a:rPr lang="de-DE" sz="2400" dirty="0"/>
              <a:t>Aktualität und Angaben des Impressums prüfen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3DC451-30E2-41EE-9B3A-6F464DAC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34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6F70BB-05DB-44B7-8179-68DEEEB42360}"/>
              </a:ext>
            </a:extLst>
          </p:cNvPr>
          <p:cNvSpPr txBox="1"/>
          <p:nvPr/>
        </p:nvSpPr>
        <p:spPr>
          <a:xfrm>
            <a:off x="8487833" y="6458422"/>
            <a:ext cx="2650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CC by SA: Kriterienkatalog – Jessica Geuting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07AFFF-C615-403E-AA6F-311D13A4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55775"/>
            <a:ext cx="567744" cy="5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A28724-F4FB-4DEB-83E4-AE710178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de-DE" dirty="0"/>
              <a:t>6. H5P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27BEB6-C401-44F7-829B-B1FAAD819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6199" cy="4351338"/>
          </a:xfrm>
        </p:spPr>
        <p:txBody>
          <a:bodyPr>
            <a:normAutofit fontScale="92500"/>
          </a:bodyPr>
          <a:lstStyle/>
          <a:p>
            <a:r>
              <a:rPr lang="de-DE" sz="2400" dirty="0"/>
              <a:t>Über die Schaltfläche </a:t>
            </a:r>
            <a:r>
              <a:rPr lang="de-DE" sz="2400" i="1" dirty="0"/>
              <a:t>Erstellen</a:t>
            </a:r>
            <a:r>
              <a:rPr lang="de-DE" sz="2400" dirty="0"/>
              <a:t> kannst Du dein eigenes H5P Modul erstellen </a:t>
            </a:r>
          </a:p>
          <a:p>
            <a:r>
              <a:rPr lang="de-DE" sz="2400" dirty="0"/>
              <a:t>Zu jedem H5P Modul gehört ein </a:t>
            </a:r>
            <a:r>
              <a:rPr lang="de-DE" sz="2400" b="1" dirty="0"/>
              <a:t>Shortcode</a:t>
            </a:r>
          </a:p>
          <a:p>
            <a:r>
              <a:rPr lang="de-DE" sz="2400" dirty="0"/>
              <a:t>Der Shortcode befindet sich im rechten oberen Bereich </a:t>
            </a:r>
          </a:p>
          <a:p>
            <a:r>
              <a:rPr lang="de-DE" sz="2400" dirty="0"/>
              <a:t>Um das H5P Modul in das Lernmodul aufzunehmen, musst Du den Code </a:t>
            </a:r>
            <a:r>
              <a:rPr lang="de-DE" sz="2400" b="1" dirty="0"/>
              <a:t>kopieren</a:t>
            </a:r>
            <a:r>
              <a:rPr lang="de-DE" sz="2400" dirty="0"/>
              <a:t> und in deinen </a:t>
            </a:r>
            <a:r>
              <a:rPr lang="de-DE" sz="2400" b="1" dirty="0"/>
              <a:t>Texteditor einfügen</a:t>
            </a:r>
          </a:p>
          <a:p>
            <a:r>
              <a:rPr lang="de-DE" sz="2400" b="1" dirty="0"/>
              <a:t>Benennungsregel: </a:t>
            </a:r>
            <a:r>
              <a:rPr lang="de-DE" sz="2400" dirty="0"/>
              <a:t>Name_Lernmodultitel_Abschnitt__</a:t>
            </a:r>
            <a:r>
              <a:rPr lang="de-DE" sz="2400" dirty="0" err="1"/>
              <a:t>Seite_Titel</a:t>
            </a:r>
            <a:endParaRPr lang="de-DE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B43663-9E53-427B-86C8-F82632B2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427E50-145D-4592-BFF4-1481C5F1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37" y="526444"/>
            <a:ext cx="2403889" cy="2094477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AE4AA38-FAAA-4571-9215-B94C4BA0E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13208"/>
          <a:stretch/>
        </p:blipFill>
        <p:spPr>
          <a:xfrm>
            <a:off x="8405926" y="3286414"/>
            <a:ext cx="2987191" cy="2109327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4322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12736-9B19-4350-A3E2-59CFE0FC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H5P Präsentation – Ein 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83C90B-B2B1-4206-8FC1-BEC65EE2C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Interaktive PowerPoint: Folien &amp; Übungen, Bilder oder Videos</a:t>
            </a:r>
          </a:p>
          <a:p>
            <a:r>
              <a:rPr lang="de-DE" dirty="0"/>
              <a:t>Es werden mehrere interaktive Übungen hintereinandergeschaltet. Am Ende wird ein Gesamtergebnis errechnet</a:t>
            </a:r>
          </a:p>
          <a:p>
            <a:r>
              <a:rPr lang="de-DE" dirty="0"/>
              <a:t>Bei den einzelnen eingefügten Übungen sind Feedbacks möglich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Hier kann sich ein Beispiel angeschaut werden: </a:t>
            </a:r>
          </a:p>
          <a:p>
            <a:pPr marL="0" indent="0">
              <a:buNone/>
            </a:pPr>
            <a:r>
              <a:rPr lang="de-DE" i="1" dirty="0"/>
              <a:t>https://h5p.org/presentation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5A4325-61BD-48B5-B01C-C4894417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36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EBE371-4ACA-4511-A0F6-16AA21CFC180}"/>
              </a:ext>
            </a:extLst>
          </p:cNvPr>
          <p:cNvSpPr txBox="1"/>
          <p:nvPr/>
        </p:nvSpPr>
        <p:spPr>
          <a:xfrm>
            <a:off x="7679267" y="6377459"/>
            <a:ext cx="3488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Landesbildungsserver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94286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28C9A-723F-4B45-8143-EA624465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H5P </a:t>
            </a:r>
            <a:r>
              <a:rPr lang="de-DE" dirty="0" err="1"/>
              <a:t>Accordion</a:t>
            </a:r>
            <a:r>
              <a:rPr lang="de-DE" dirty="0"/>
              <a:t> – Ein Beispiel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33157-707D-4824-AA39-CF9ABFFF1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Inhalte können durch Mausklick eingeschaltet oder ausgeschaltet werden</a:t>
            </a:r>
          </a:p>
          <a:p>
            <a:r>
              <a:rPr lang="de-DE" dirty="0"/>
              <a:t>Texte können in reduzierter Form übersichtlich dargestellt werden</a:t>
            </a:r>
          </a:p>
          <a:p>
            <a:r>
              <a:rPr lang="de-DE" dirty="0"/>
              <a:t>Interaktives Element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i="1" dirty="0"/>
              <a:t>Hier kann sich ein Beispiel angeschaut werden: </a:t>
            </a:r>
          </a:p>
          <a:p>
            <a:pPr marL="0" indent="0">
              <a:buNone/>
            </a:pPr>
            <a:r>
              <a:rPr lang="de-DE" dirty="0"/>
              <a:t>https://h5p.org/accordion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825817-358D-4EB4-827E-ABD2D3B2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37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9F5B78-A1A6-488B-A811-27092462140E}"/>
              </a:ext>
            </a:extLst>
          </p:cNvPr>
          <p:cNvSpPr txBox="1"/>
          <p:nvPr/>
        </p:nvSpPr>
        <p:spPr>
          <a:xfrm>
            <a:off x="7679267" y="6377459"/>
            <a:ext cx="3488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Landesbildungsserver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2448862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1E64-4364-4A8D-A76B-51054C19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H5P </a:t>
            </a:r>
            <a:r>
              <a:rPr lang="de-DE" dirty="0" err="1"/>
              <a:t>Branching</a:t>
            </a:r>
            <a:r>
              <a:rPr lang="de-DE" dirty="0"/>
              <a:t> Scenarios – Ein 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1891A-0055-473B-82BA-D0264376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Hier findest Du weitere Informationen zu H5P &amp; </a:t>
            </a:r>
            <a:r>
              <a:rPr lang="de-DE" dirty="0" err="1"/>
              <a:t>Branching</a:t>
            </a:r>
            <a:r>
              <a:rPr lang="de-DE" dirty="0"/>
              <a:t> Scenarios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https://h5p.org/branching-scenario#example=439819</a:t>
            </a:r>
          </a:p>
          <a:p>
            <a:pPr marL="0" indent="0">
              <a:buNone/>
            </a:pPr>
            <a:r>
              <a:rPr lang="de-DE" dirty="0"/>
              <a:t>https://www.youtube.com/watch?v=l46Gh163s64</a:t>
            </a:r>
          </a:p>
          <a:p>
            <a:pPr marL="0" indent="0">
              <a:buNone/>
            </a:pPr>
            <a:r>
              <a:rPr lang="de-DE" dirty="0"/>
              <a:t>https://digilehre.zflkoeln.de/knowledge-base/lernmodulerstellung/hinweise-zur-erstellung-eines-branching-scenario-in-h5p/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802C4D-927F-4845-8865-C48989C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0878-8EC8-412F-9BC8-C61616F4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</a:t>
            </a:r>
            <a:r>
              <a:rPr lang="de-DE" dirty="0" err="1"/>
              <a:t>ImageMaps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6E95B-2076-4A79-9679-8AD7395A9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 </a:t>
            </a:r>
            <a:r>
              <a:rPr lang="de-DE" dirty="0" err="1"/>
              <a:t>ImageMaps</a:t>
            </a:r>
            <a:r>
              <a:rPr lang="de-DE" dirty="0"/>
              <a:t> können interaktive Bilder erstellt werden </a:t>
            </a:r>
          </a:p>
          <a:p>
            <a:r>
              <a:rPr lang="de-DE" dirty="0"/>
              <a:t>Die hochgeladenen Bilder können mit Websites verlinkt werden </a:t>
            </a:r>
          </a:p>
          <a:p>
            <a:r>
              <a:rPr lang="de-DE" dirty="0"/>
              <a:t>Das ZFL stellt hierzu ein Lernmodul bereit: https://digilehre.zflkoeln.de/lernmodule/unkategorisiert/image-map-pro/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2F9174-81BC-4089-AC8B-FF00879B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1A0-12AE-4017-A20D-396BCE42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Beantragung eines Account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F4656-F70F-4A0E-A819-BC5573EE8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Vor dem Start      Zugangsdaten</a:t>
            </a:r>
          </a:p>
          <a:p>
            <a:pPr>
              <a:lnSpc>
                <a:spcPct val="100000"/>
              </a:lnSpc>
            </a:pPr>
            <a:r>
              <a:rPr lang="de-DE" dirty="0"/>
              <a:t>Zugangsdaten bekommst Du über das ZFL unter folgender Mailadresse: </a:t>
            </a:r>
            <a:r>
              <a:rPr lang="de-DE" dirty="0">
                <a:hlinkClick r:id="rId2"/>
              </a:rPr>
              <a:t>zfl-digitalelehre@uni-koeln.de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Sobald Du deine Zugangsdaten hast, solltest Du ein neues Passwort festlegen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836F0-CA01-4ACC-A6D6-475D7FBA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</a:t>
            </a:fld>
            <a:endParaRPr lang="en-US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E627CCE-BAA2-4BFC-BC5A-B02478C8CAF9}"/>
              </a:ext>
            </a:extLst>
          </p:cNvPr>
          <p:cNvCxnSpPr>
            <a:cxnSpLocks/>
          </p:cNvCxnSpPr>
          <p:nvPr/>
        </p:nvCxnSpPr>
        <p:spPr>
          <a:xfrm>
            <a:off x="3403076" y="2055043"/>
            <a:ext cx="433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9DC15-1A0D-41D2-9AD0-07362A48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036815-09AE-4734-9FB3-20AD65A0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Der Kriterienkatalog Erstellung von Lernmodulen wurde als freies Bildungsmaterial im Sinne von OER (Open Educational Resources) von Jessica Geuting in Anlehnung an Mechthild Wiesmann und Henning Host (http://zfl.uni-koeln.de/ag-digitale-lehre.html)</a:t>
            </a:r>
          </a:p>
          <a:p>
            <a:r>
              <a:rPr lang="de-DE" sz="1800" dirty="0"/>
              <a:t>Wikipedia 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Creative </a:t>
            </a:r>
            <a:r>
              <a:rPr lang="de-DE" sz="1800" b="0" i="0" dirty="0" err="1">
                <a:solidFill>
                  <a:srgbClr val="000000"/>
                </a:solidFill>
                <a:effectLst/>
              </a:rPr>
              <a:t>commons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</a:rPr>
              <a:t>license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de-DE" sz="1800" b="0" i="0" dirty="0" err="1">
                <a:solidFill>
                  <a:srgbClr val="000000"/>
                </a:solidFill>
                <a:effectLst/>
              </a:rPr>
              <a:t>spectrum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 (</a:t>
            </a:r>
            <a:r>
              <a:rPr lang="de-DE" sz="1800" b="0" i="0" dirty="0">
                <a:solidFill>
                  <a:srgbClr val="000000"/>
                </a:solidFill>
                <a:effectLst/>
                <a:hlinkClick r:id="rId3"/>
              </a:rPr>
              <a:t>https://commons.wikimedia.org/wiki/File:Creative_commons_license_spectrum.svg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r>
              <a:rPr lang="de-DE" sz="1800" b="0" i="0" dirty="0">
                <a:solidFill>
                  <a:srgbClr val="000000"/>
                </a:solidFill>
                <a:effectLst/>
              </a:rPr>
              <a:t>Landesbildungsserver Baden-Württemberg (</a:t>
            </a:r>
            <a:r>
              <a:rPr lang="de-DE" sz="1800" b="0" i="0" dirty="0">
                <a:solidFill>
                  <a:srgbClr val="000000"/>
                </a:solidFill>
                <a:effectLst/>
                <a:hlinkClick r:id="rId4"/>
              </a:rPr>
              <a:t>https://www.schule-bw.de</a:t>
            </a:r>
            <a:r>
              <a:rPr lang="de-DE" sz="1800" b="0" i="0" dirty="0">
                <a:solidFill>
                  <a:srgbClr val="000000"/>
                </a:solidFill>
                <a:effectLst/>
              </a:rPr>
              <a:t>) </a:t>
            </a:r>
          </a:p>
          <a:p>
            <a:r>
              <a:rPr lang="de-DE" sz="1800" b="0" i="0" dirty="0">
                <a:solidFill>
                  <a:srgbClr val="000000"/>
                </a:solidFill>
                <a:effectLst/>
              </a:rPr>
              <a:t>https://open-educational-resources.de/was-ist-oer-3-2/</a:t>
            </a:r>
          </a:p>
          <a:p>
            <a:endParaRPr lang="de-DE" sz="1800" b="0" i="0" dirty="0">
              <a:solidFill>
                <a:srgbClr val="000000"/>
              </a:solidFill>
              <a:effectLst/>
            </a:endParaRP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1E7EEF-104D-440C-8324-C29E6F42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4B0FB-79C8-419F-890A-B2B831EF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2. Die Anmeldung in drei Schritten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1BC8493-3AB7-409F-A00E-EBA250415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47" y="1346938"/>
            <a:ext cx="4083433" cy="248325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C9021D-68E9-4656-9AE4-C6B63421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5</a:t>
            </a:fld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2D9FEB-5896-480D-951B-DA641545A860}"/>
              </a:ext>
            </a:extLst>
          </p:cNvPr>
          <p:cNvSpPr txBox="1"/>
          <p:nvPr/>
        </p:nvSpPr>
        <p:spPr>
          <a:xfrm flipH="1">
            <a:off x="6336949" y="1579537"/>
            <a:ext cx="463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Website aufrufen: https://digilehre.zflkoeln.de/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5C022E8-D907-47DD-88D7-F56C94D2AD65}"/>
              </a:ext>
            </a:extLst>
          </p:cNvPr>
          <p:cNvCxnSpPr>
            <a:cxnSpLocks/>
          </p:cNvCxnSpPr>
          <p:nvPr/>
        </p:nvCxnSpPr>
        <p:spPr>
          <a:xfrm flipH="1" flipV="1">
            <a:off x="1757183" y="1579537"/>
            <a:ext cx="964637" cy="256869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CE202168-572A-4B58-88F9-AEC49BAE058E}"/>
              </a:ext>
            </a:extLst>
          </p:cNvPr>
          <p:cNvSpPr txBox="1"/>
          <p:nvPr/>
        </p:nvSpPr>
        <p:spPr>
          <a:xfrm>
            <a:off x="6336949" y="2782669"/>
            <a:ext cx="312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Klicke auf Anmelden – Oben links in der Ecke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5738AC0-7DCB-4E3D-BB07-ACDAABCF7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13" y="4148229"/>
            <a:ext cx="2857302" cy="262976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80FB4B0B-3DF9-4A78-BBD6-42830C43CDA6}"/>
              </a:ext>
            </a:extLst>
          </p:cNvPr>
          <p:cNvSpPr txBox="1"/>
          <p:nvPr/>
        </p:nvSpPr>
        <p:spPr>
          <a:xfrm>
            <a:off x="6335307" y="4691553"/>
            <a:ext cx="325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Das Anmeldefenster öffnet sich. Die Zugangsdaten eingegeben.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259E6E-C8A5-446F-A7A9-B13C25198A29}"/>
              </a:ext>
            </a:extLst>
          </p:cNvPr>
          <p:cNvSpPr/>
          <p:nvPr/>
        </p:nvSpPr>
        <p:spPr>
          <a:xfrm>
            <a:off x="1398169" y="1442889"/>
            <a:ext cx="327992" cy="13888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B4D01AB-82A4-40A1-8D90-1F4BDF65F9C3}"/>
              </a:ext>
            </a:extLst>
          </p:cNvPr>
          <p:cNvSpPr txBox="1"/>
          <p:nvPr/>
        </p:nvSpPr>
        <p:spPr>
          <a:xfrm flipH="1">
            <a:off x="1007682" y="338330"/>
            <a:ext cx="8654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+mj-lt"/>
              </a:rPr>
              <a:t>2. Anmeldung </a:t>
            </a:r>
          </a:p>
        </p:txBody>
      </p:sp>
    </p:spTree>
    <p:extLst>
      <p:ext uri="{BB962C8B-B14F-4D97-AF65-F5344CB8AC3E}">
        <p14:creationId xmlns:p14="http://schemas.microsoft.com/office/powerpoint/2010/main" val="38592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94BB2-7DA6-4E2C-AE5E-819911D4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r>
              <a:rPr lang="de-DE" dirty="0"/>
              <a:t>3.Wo finde ich was?   </a:t>
            </a:r>
          </a:p>
        </p:txBody>
      </p:sp>
      <p:graphicFrame>
        <p:nvGraphicFramePr>
          <p:cNvPr id="32" name="Content Placeholder 19">
            <a:extLst>
              <a:ext uri="{FF2B5EF4-FFF2-40B4-BE49-F238E27FC236}">
                <a16:creationId xmlns:a16="http://schemas.microsoft.com/office/drawing/2014/main" id="{749FF96B-74A6-46D3-AFD9-7BE04DA72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46005"/>
              </p:ext>
            </p:extLst>
          </p:nvPr>
        </p:nvGraphicFramePr>
        <p:xfrm>
          <a:off x="607759" y="1693165"/>
          <a:ext cx="4577427" cy="412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675416-45ED-40C2-8FB9-A4AFE6B5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6</a:t>
            </a:fld>
            <a:endParaRPr lang="en-US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79AB7FC-2893-412C-BB26-57B04B820A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84" y="3385221"/>
            <a:ext cx="5791296" cy="3163675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2BD3329-562C-4FD0-A175-4E226C17F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642" y="906906"/>
            <a:ext cx="5705208" cy="1867158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31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FA0596-24A6-477D-A799-71BBFB0A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Educational Resources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6BEA81-5D68-4D47-BB94-D2DBB856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239" y="6415417"/>
            <a:ext cx="4467792" cy="7486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Das „Global OER Logo“ von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Jonathas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Mello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F29236-A289-4721-96B3-42B240C3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B791AF-871C-4AE2-B871-81F0118D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98" y="2014225"/>
            <a:ext cx="4252055" cy="2829549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574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e Glühlampe">
            <a:extLst>
              <a:ext uri="{FF2B5EF4-FFF2-40B4-BE49-F238E27FC236}">
                <a16:creationId xmlns:a16="http://schemas.microsoft.com/office/drawing/2014/main" id="{CA42C1DC-3C43-460F-840B-D746CDA92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C1B6FF-CCBD-4D77-906F-0A143C5C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de-DE"/>
              <a:t>Open Educational Ressources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BB569-4C77-434E-8154-C191DFC5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Das solltest Du </a:t>
            </a:r>
            <a:r>
              <a:rPr lang="de-DE" sz="2400" b="1" dirty="0"/>
              <a:t>wissen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endParaRPr lang="de-DE" sz="2400" dirty="0"/>
          </a:p>
          <a:p>
            <a:pPr marL="457200" indent="-457200">
              <a:buAutoNum type="arabicPeriod"/>
            </a:pPr>
            <a:r>
              <a:rPr lang="de-DE" sz="2400" dirty="0"/>
              <a:t>Was sind OER? </a:t>
            </a:r>
          </a:p>
          <a:p>
            <a:pPr marL="457200" indent="-457200">
              <a:buAutoNum type="arabicPeriod"/>
            </a:pPr>
            <a:r>
              <a:rPr lang="de-DE" sz="2400" dirty="0"/>
              <a:t>CC-Lizenzen </a:t>
            </a:r>
          </a:p>
          <a:p>
            <a:pPr marL="457200" indent="-457200">
              <a:buAutoNum type="arabicPeriod"/>
            </a:pPr>
            <a:r>
              <a:rPr lang="de-DE" sz="2400" dirty="0"/>
              <a:t>Tipps &amp; Tricks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456C5F-98F3-4F03-B0D6-DB05E6AF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54181D-6920-4594-9A5D-6CE56DC9F8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67D4B-E6F6-42BE-92F0-C859B992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Was sind OER?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D2869-A70F-4801-95B0-2A0BAAC8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92371"/>
          </a:xfrm>
        </p:spPr>
        <p:txBody>
          <a:bodyPr>
            <a:normAutofit/>
          </a:bodyPr>
          <a:lstStyle/>
          <a:p>
            <a:r>
              <a:rPr lang="de-DE" dirty="0"/>
              <a:t>Frei zugängliche Bildungsmaterialien</a:t>
            </a:r>
          </a:p>
          <a:p>
            <a:r>
              <a:rPr lang="de-DE" dirty="0"/>
              <a:t>Kostenloser Zugang </a:t>
            </a:r>
          </a:p>
          <a:p>
            <a:r>
              <a:rPr lang="de-DE" dirty="0"/>
              <a:t>OER-Materialien können durch andere bearbeitet und weiterverarbeitet werden </a:t>
            </a:r>
          </a:p>
          <a:p>
            <a:r>
              <a:rPr lang="de-DE" dirty="0"/>
              <a:t>OER-Material unterliegt bei Veröffentlichung verschiedener Lizenzen </a:t>
            </a:r>
          </a:p>
          <a:p>
            <a:r>
              <a:rPr lang="de-DE" dirty="0"/>
              <a:t>Das </a:t>
            </a:r>
            <a:r>
              <a:rPr lang="de-DE" b="1" dirty="0"/>
              <a:t>ZFL </a:t>
            </a:r>
            <a:r>
              <a:rPr lang="de-DE" dirty="0"/>
              <a:t>stellt hierzu einen </a:t>
            </a:r>
            <a:r>
              <a:rPr lang="de-DE" i="1" dirty="0"/>
              <a:t>Learning Snack </a:t>
            </a:r>
            <a:r>
              <a:rPr lang="de-DE" dirty="0"/>
              <a:t>bereit: 		https://www.learningsnacks.de/share/37265/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23006B-D3DD-4F3E-B22B-F9A82322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47F882-0AE8-4F93-9860-022F80EAF919}"/>
              </a:ext>
            </a:extLst>
          </p:cNvPr>
          <p:cNvSpPr txBox="1"/>
          <p:nvPr/>
        </p:nvSpPr>
        <p:spPr>
          <a:xfrm>
            <a:off x="5063067" y="6423496"/>
            <a:ext cx="6033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/>
              <a:t>CC by SA Team: </a:t>
            </a:r>
            <a:r>
              <a:rPr lang="de-DE" sz="900" dirty="0" err="1"/>
              <a:t>OERinfo</a:t>
            </a:r>
            <a:r>
              <a:rPr lang="de-DE" sz="900" dirty="0"/>
              <a:t> – Informationsstelle OER</a:t>
            </a:r>
          </a:p>
        </p:txBody>
      </p:sp>
    </p:spTree>
    <p:extLst>
      <p:ext uri="{BB962C8B-B14F-4D97-AF65-F5344CB8AC3E}">
        <p14:creationId xmlns:p14="http://schemas.microsoft.com/office/powerpoint/2010/main" val="35333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1976</Words>
  <Application>Microsoft Office PowerPoint</Application>
  <PresentationFormat>Breitbild</PresentationFormat>
  <Paragraphs>309</Paragraphs>
  <Slides>40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Avenir Next LT Pro</vt:lpstr>
      <vt:lpstr>Calibri</vt:lpstr>
      <vt:lpstr>Symbol</vt:lpstr>
      <vt:lpstr>Tw Cen MT</vt:lpstr>
      <vt:lpstr>ShapesVTI</vt:lpstr>
      <vt:lpstr>Kompass </vt:lpstr>
      <vt:lpstr>Erste Schritte </vt:lpstr>
      <vt:lpstr>Erste Schritte</vt:lpstr>
      <vt:lpstr>1. Beantragung eines Account  </vt:lpstr>
      <vt:lpstr>2. Die Anmeldung in drei Schritten </vt:lpstr>
      <vt:lpstr>3.Wo finde ich was?   </vt:lpstr>
      <vt:lpstr>Open Educational Resources </vt:lpstr>
      <vt:lpstr>Open Educational Ressources</vt:lpstr>
      <vt:lpstr>1. Was sind OER?  </vt:lpstr>
      <vt:lpstr>2. CC- Lizenzen </vt:lpstr>
      <vt:lpstr>3. Tipps &amp; Tricks</vt:lpstr>
      <vt:lpstr>WordPress</vt:lpstr>
      <vt:lpstr>WordPress </vt:lpstr>
      <vt:lpstr>1. Was ist WordPress?</vt:lpstr>
      <vt:lpstr>2. Aufbau Dashboard </vt:lpstr>
      <vt:lpstr>3. Wo finde ich Tipps?  </vt:lpstr>
      <vt:lpstr>Lernmodule mit LearnPress</vt:lpstr>
      <vt:lpstr>Lernmodule mit LearnPress </vt:lpstr>
      <vt:lpstr>1. Drehbuch/ Skript  </vt:lpstr>
      <vt:lpstr>2. Übersichtlichkeit </vt:lpstr>
      <vt:lpstr>3. Designvorlage </vt:lpstr>
      <vt:lpstr>4. Benennung des Lernmoduls </vt:lpstr>
      <vt:lpstr>5. Verlinkung der Startseite </vt:lpstr>
      <vt:lpstr>6. Benennung der Abschnitte und Lektionen </vt:lpstr>
      <vt:lpstr>7. Barrierefreiheit </vt:lpstr>
      <vt:lpstr>8. Speicherung und Veröffentlichung </vt:lpstr>
      <vt:lpstr>Text, Dateien, Bilder, ICONS und H5P</vt:lpstr>
      <vt:lpstr>Text, Dateien, Bilder ICONS und H5P</vt:lpstr>
      <vt:lpstr>1. Sicherstellung der Funktionsfähigkeit</vt:lpstr>
      <vt:lpstr>2. Textbearbeitung </vt:lpstr>
      <vt:lpstr>3. Dateien und Bilder hinzufügen</vt:lpstr>
      <vt:lpstr>4. ICONS </vt:lpstr>
      <vt:lpstr>5. Ordnung in der Mediathek  </vt:lpstr>
      <vt:lpstr>6. H5P </vt:lpstr>
      <vt:lpstr>6. H5P </vt:lpstr>
      <vt:lpstr>H5P Präsentation – Ein Beispiel </vt:lpstr>
      <vt:lpstr>H5P Accordion – Ein Beispiel  </vt:lpstr>
      <vt:lpstr>H5P Branching Scenarios – Ein Beispiel </vt:lpstr>
      <vt:lpstr>7. ImageMaps </vt:lpstr>
      <vt:lpstr>Literatur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Kompass</dc:title>
  <dc:creator>Laura37 Fischer</dc:creator>
  <cp:lastModifiedBy>Caren Keeley</cp:lastModifiedBy>
  <cp:revision>137</cp:revision>
  <dcterms:created xsi:type="dcterms:W3CDTF">2021-07-14T08:52:09Z</dcterms:created>
  <dcterms:modified xsi:type="dcterms:W3CDTF">2022-10-19T10:10:46Z</dcterms:modified>
</cp:coreProperties>
</file>