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67" r:id="rId2"/>
  </p:sldIdLst>
  <p:sldSz cx="9144000" cy="6858000" type="screen4x3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BAD"/>
    <a:srgbClr val="4472C4"/>
    <a:srgbClr val="FF7E79"/>
    <a:srgbClr val="FF3334"/>
    <a:srgbClr val="FF0000"/>
    <a:srgbClr val="FF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1"/>
    <p:restoredTop sz="92995"/>
  </p:normalViewPr>
  <p:slideViewPr>
    <p:cSldViewPr>
      <p:cViewPr varScale="1">
        <p:scale>
          <a:sx n="117" d="100"/>
          <a:sy n="117" d="100"/>
        </p:scale>
        <p:origin x="188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425F0-7A57-FF48-B60B-F142449ED8EE}" type="datetimeFigureOut">
              <a:rPr lang="de-DE" smtClean="0"/>
              <a:t>31.08.21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6A524-BA32-D249-B61F-489E988A9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13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76C3FC-E2C8-4694-8EA2-21013BF0DBB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5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5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629841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4629150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FEAED5-144D-B248-A541-44081E5BFE2E}" type="datetimeFigureOut">
              <a:rPr lang="de-DE"/>
              <a:t>31.08.21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E35E16-07D9-984D-A940-BBD0E64177CD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png"/><Relationship Id="rId12" Type="http://schemas.openxmlformats.org/officeDocument/2006/relationships/image" Target="../media/image10.svg"/><Relationship Id="rId1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svg"/><Relationship Id="rId5" Type="http://schemas.openxmlformats.org/officeDocument/2006/relationships/image" Target="../media/image2.png"/><Relationship Id="rId6" Type="http://schemas.openxmlformats.org/officeDocument/2006/relationships/image" Target="../media/image4.svg"/><Relationship Id="rId7" Type="http://schemas.openxmlformats.org/officeDocument/2006/relationships/image" Target="../media/image3.png"/><Relationship Id="rId8" Type="http://schemas.openxmlformats.org/officeDocument/2006/relationships/image" Target="../media/image6.svg"/><Relationship Id="rId9" Type="http://schemas.openxmlformats.org/officeDocument/2006/relationships/image" Target="../media/image4.png"/><Relationship Id="rId10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feil: nach oben und unten 3">
            <a:extLst>
              <a:ext uri="{FF2B5EF4-FFF2-40B4-BE49-F238E27FC236}">
                <a16:creationId xmlns:a16="http://schemas.microsoft.com/office/drawing/2014/main" xmlns="" id="{DF5AA981-5DC2-4E47-A1F4-46840977F76F}"/>
              </a:ext>
            </a:extLst>
          </p:cNvPr>
          <p:cNvSpPr/>
          <p:nvPr/>
        </p:nvSpPr>
        <p:spPr bwMode="auto">
          <a:xfrm rot="5400000">
            <a:off x="4361487" y="111111"/>
            <a:ext cx="216024" cy="6880118"/>
          </a:xfrm>
          <a:prstGeom prst="upDownArrow">
            <a:avLst>
              <a:gd name="adj1" fmla="val 53939"/>
              <a:gd name="adj2" fmla="val 89467"/>
            </a:avLst>
          </a:prstGeom>
          <a:solidFill>
            <a:srgbClr val="E46C0A"/>
          </a:solidFill>
          <a:ln>
            <a:solidFill>
              <a:srgbClr val="E46C0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5">
            <a:extLst>
              <a:ext uri="{FF2B5EF4-FFF2-40B4-BE49-F238E27FC236}">
                <a16:creationId xmlns:a16="http://schemas.microsoft.com/office/drawing/2014/main" xmlns="" id="{8CBAFCEB-A257-497E-BC35-C8CDF3F36F40}"/>
              </a:ext>
            </a:extLst>
          </p:cNvPr>
          <p:cNvSpPr/>
          <p:nvPr/>
        </p:nvSpPr>
        <p:spPr bwMode="auto">
          <a:xfrm>
            <a:off x="12257" y="3320862"/>
            <a:ext cx="962918" cy="474540"/>
          </a:xfrm>
          <a:prstGeom prst="roundRect">
            <a:avLst>
              <a:gd name="adj" fmla="val 16667"/>
            </a:avLst>
          </a:prstGeom>
          <a:solidFill>
            <a:srgbClr val="8FB7CB"/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48577" tIns="48577" rIns="48577" bIns="48577" numCol="1" spcCol="1268" anchor="ctr" anchorCtr="0">
            <a:noAutofit/>
          </a:bodyPr>
          <a:lstStyle/>
          <a:p>
            <a:pPr algn="ctr" defTabSz="566737">
              <a:lnSpc>
                <a:spcPct val="90000"/>
              </a:lnSpc>
              <a:defRPr/>
            </a:pPr>
            <a:r>
              <a:rPr lang="de-DE" sz="1600" dirty="0">
                <a:solidFill>
                  <a:schemeClr val="tx1"/>
                </a:solidFill>
              </a:rPr>
              <a:t>PRÄSENZ        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6" name="Abgerundetes Rechteck 6">
            <a:extLst>
              <a:ext uri="{FF2B5EF4-FFF2-40B4-BE49-F238E27FC236}">
                <a16:creationId xmlns:a16="http://schemas.microsoft.com/office/drawing/2014/main" xmlns="" id="{0E8C5828-2A95-45D1-9F0A-24F790BEDBC1}"/>
              </a:ext>
            </a:extLst>
          </p:cNvPr>
          <p:cNvSpPr/>
          <p:nvPr/>
        </p:nvSpPr>
        <p:spPr bwMode="auto">
          <a:xfrm>
            <a:off x="7981890" y="3304532"/>
            <a:ext cx="962918" cy="498516"/>
          </a:xfrm>
          <a:prstGeom prst="roundRect">
            <a:avLst>
              <a:gd name="adj" fmla="val 16667"/>
            </a:avLst>
          </a:prstGeom>
          <a:solidFill>
            <a:srgbClr val="8FB7CB"/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48577" tIns="48577" rIns="48577" bIns="48577" numCol="1" spcCol="1268" anchor="ctr" anchorCtr="0">
            <a:noAutofit/>
          </a:bodyPr>
          <a:lstStyle/>
          <a:p>
            <a:pPr algn="ctr" defTabSz="566737">
              <a:lnSpc>
                <a:spcPct val="90000"/>
              </a:lnSpc>
              <a:defRPr/>
            </a:pPr>
            <a:r>
              <a:rPr lang="de-DE" sz="1600" dirty="0">
                <a:solidFill>
                  <a:schemeClr val="tx1"/>
                </a:solidFill>
              </a:rPr>
              <a:t>DISTANZ</a:t>
            </a:r>
          </a:p>
        </p:txBody>
      </p:sp>
      <p:pic>
        <p:nvPicPr>
          <p:cNvPr id="7" name="Grafik 6" descr="Laptop">
            <a:extLst>
              <a:ext uri="{FF2B5EF4-FFF2-40B4-BE49-F238E27FC236}">
                <a16:creationId xmlns:a16="http://schemas.microsoft.com/office/drawing/2014/main" xmlns="" id="{46A4EAF8-109B-4FB0-82FD-6BB96B680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463349" y="2980857"/>
            <a:ext cx="446933" cy="446933"/>
          </a:xfrm>
          <a:prstGeom prst="rect">
            <a:avLst/>
          </a:prstGeom>
        </p:spPr>
      </p:pic>
      <p:pic>
        <p:nvPicPr>
          <p:cNvPr id="8" name="Grafik 7" descr="Klassenzimmer">
            <a:extLst>
              <a:ext uri="{FF2B5EF4-FFF2-40B4-BE49-F238E27FC236}">
                <a16:creationId xmlns:a16="http://schemas.microsoft.com/office/drawing/2014/main" xmlns="" id="{21131604-385C-45F9-9CE0-C77A2A0EA7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97" y="3717032"/>
            <a:ext cx="418265" cy="418265"/>
          </a:xfrm>
          <a:prstGeom prst="rect">
            <a:avLst/>
          </a:prstGeom>
        </p:spPr>
      </p:pic>
      <p:sp>
        <p:nvSpPr>
          <p:cNvPr id="9" name="Abgerundetes Rechteck 7">
            <a:extLst>
              <a:ext uri="{FF2B5EF4-FFF2-40B4-BE49-F238E27FC236}">
                <a16:creationId xmlns:a16="http://schemas.microsoft.com/office/drawing/2014/main" xmlns="" id="{B720B22F-53DC-4768-B5FB-E95DC2EC230C}"/>
              </a:ext>
            </a:extLst>
          </p:cNvPr>
          <p:cNvSpPr/>
          <p:nvPr/>
        </p:nvSpPr>
        <p:spPr bwMode="auto">
          <a:xfrm>
            <a:off x="3131840" y="138494"/>
            <a:ext cx="1109339" cy="482195"/>
          </a:xfrm>
          <a:prstGeom prst="roundRect">
            <a:avLst>
              <a:gd name="adj" fmla="val 16667"/>
            </a:avLst>
          </a:prstGeom>
          <a:solidFill>
            <a:srgbClr val="457993"/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48577" tIns="48577" rIns="48577" bIns="48577" numCol="1" spcCol="1268" anchor="ctr" anchorCtr="0">
            <a:noAutofit/>
          </a:bodyPr>
          <a:lstStyle/>
          <a:p>
            <a:pPr algn="ctr" defTabSz="566737">
              <a:lnSpc>
                <a:spcPct val="90000"/>
              </a:lnSpc>
              <a:defRPr/>
            </a:pPr>
            <a:r>
              <a:rPr lang="de-DE" sz="1600" dirty="0"/>
              <a:t>SYNCHRON</a:t>
            </a:r>
            <a:endParaRPr sz="1600" dirty="0"/>
          </a:p>
        </p:txBody>
      </p:sp>
      <p:sp>
        <p:nvSpPr>
          <p:cNvPr id="10" name="Abgerundetes Rechteck 8">
            <a:extLst>
              <a:ext uri="{FF2B5EF4-FFF2-40B4-BE49-F238E27FC236}">
                <a16:creationId xmlns:a16="http://schemas.microsoft.com/office/drawing/2014/main" xmlns="" id="{3FABD67C-C689-4A9F-99E1-1B84EDC512CC}"/>
              </a:ext>
            </a:extLst>
          </p:cNvPr>
          <p:cNvSpPr/>
          <p:nvPr/>
        </p:nvSpPr>
        <p:spPr bwMode="auto">
          <a:xfrm>
            <a:off x="5004048" y="6359240"/>
            <a:ext cx="1224136" cy="408102"/>
          </a:xfrm>
          <a:prstGeom prst="roundRect">
            <a:avLst>
              <a:gd name="adj" fmla="val 16667"/>
            </a:avLst>
          </a:prstGeom>
          <a:solidFill>
            <a:srgbClr val="457993"/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48577" tIns="48577" rIns="48577" bIns="48577" numCol="1" spcCol="1268" anchor="ctr" anchorCtr="0">
            <a:noAutofit/>
          </a:bodyPr>
          <a:lstStyle/>
          <a:p>
            <a:pPr algn="ctr" defTabSz="566737">
              <a:lnSpc>
                <a:spcPct val="90000"/>
              </a:lnSpc>
              <a:defRPr/>
            </a:pPr>
            <a:r>
              <a:rPr lang="de-DE" sz="1600" dirty="0"/>
              <a:t>ASYNCHRON</a:t>
            </a:r>
            <a:endParaRPr sz="1600" dirty="0"/>
          </a:p>
        </p:txBody>
      </p:sp>
      <p:pic>
        <p:nvPicPr>
          <p:cNvPr id="11" name="Grafik 10" descr="Chat">
            <a:extLst>
              <a:ext uri="{FF2B5EF4-FFF2-40B4-BE49-F238E27FC236}">
                <a16:creationId xmlns:a16="http://schemas.microsoft.com/office/drawing/2014/main" xmlns="" id="{5E70421B-758A-41E9-A842-40D01B3DA9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986188" y="-73648"/>
            <a:ext cx="509982" cy="509982"/>
          </a:xfrm>
          <a:prstGeom prst="rect">
            <a:avLst/>
          </a:prstGeom>
        </p:spPr>
      </p:pic>
      <p:pic>
        <p:nvPicPr>
          <p:cNvPr id="12" name="Grafik 11" descr="Chatblase">
            <a:extLst>
              <a:ext uri="{FF2B5EF4-FFF2-40B4-BE49-F238E27FC236}">
                <a16:creationId xmlns:a16="http://schemas.microsoft.com/office/drawing/2014/main" xmlns="" id="{24EFC6CD-573B-4280-AF8A-144CAC980B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685524" y="6461029"/>
            <a:ext cx="471070" cy="471070"/>
          </a:xfrm>
          <a:prstGeom prst="rect">
            <a:avLst/>
          </a:prstGeom>
        </p:spPr>
      </p:pic>
      <p:pic>
        <p:nvPicPr>
          <p:cNvPr id="13" name="Grafik 12" descr="Chat RNL">
            <a:extLst>
              <a:ext uri="{FF2B5EF4-FFF2-40B4-BE49-F238E27FC236}">
                <a16:creationId xmlns:a16="http://schemas.microsoft.com/office/drawing/2014/main" xmlns="" id="{FBE46B34-41C8-40BC-9581-0E6AC85B61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6075637" y="6467973"/>
            <a:ext cx="471071" cy="471071"/>
          </a:xfrm>
          <a:prstGeom prst="rect">
            <a:avLst/>
          </a:prstGeom>
        </p:spPr>
      </p:pic>
      <p:sp>
        <p:nvSpPr>
          <p:cNvPr id="14" name="Pfeil: nach oben und unten 13">
            <a:extLst>
              <a:ext uri="{FF2B5EF4-FFF2-40B4-BE49-F238E27FC236}">
                <a16:creationId xmlns:a16="http://schemas.microsoft.com/office/drawing/2014/main" xmlns="" id="{F1B029A7-9F01-4C3D-A4DD-857CAA81F1A4}"/>
              </a:ext>
            </a:extLst>
          </p:cNvPr>
          <p:cNvSpPr/>
          <p:nvPr/>
        </p:nvSpPr>
        <p:spPr bwMode="auto">
          <a:xfrm rot="10800000">
            <a:off x="4469500" y="-11059"/>
            <a:ext cx="216024" cy="6880118"/>
          </a:xfrm>
          <a:prstGeom prst="upDownArrow">
            <a:avLst>
              <a:gd name="adj1" fmla="val 53939"/>
              <a:gd name="adj2" fmla="val 89467"/>
            </a:avLst>
          </a:prstGeom>
          <a:solidFill>
            <a:srgbClr val="E46C0A"/>
          </a:solidFill>
          <a:ln>
            <a:solidFill>
              <a:srgbClr val="E46C0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Bild 6">
            <a:extLst>
              <a:ext uri="{FF2B5EF4-FFF2-40B4-BE49-F238E27FC236}">
                <a16:creationId xmlns:a16="http://schemas.microsoft.com/office/drawing/2014/main" xmlns="" id="{F7BE19EE-BAE5-495B-AAB4-42F32F46DF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19919" y="6588190"/>
            <a:ext cx="601385" cy="231579"/>
          </a:xfrm>
          <a:prstGeom prst="rect">
            <a:avLst/>
          </a:prstGeom>
        </p:spPr>
      </p:pic>
      <p:sp>
        <p:nvSpPr>
          <p:cNvPr id="16" name="Rechteck 5">
            <a:extLst>
              <a:ext uri="{FF2B5EF4-FFF2-40B4-BE49-F238E27FC236}">
                <a16:creationId xmlns:a16="http://schemas.microsoft.com/office/drawing/2014/main" xmlns="" id="{D49A8FBF-7303-4668-BC66-26E868E1F4E2}"/>
              </a:ext>
            </a:extLst>
          </p:cNvPr>
          <p:cNvSpPr/>
          <p:nvPr/>
        </p:nvSpPr>
        <p:spPr bwMode="auto">
          <a:xfrm>
            <a:off x="621304" y="6535732"/>
            <a:ext cx="6410682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54518">
              <a:defRPr/>
            </a:pP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eTeaching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-Matrix I </a:t>
            </a: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ZfL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 (https://</a:t>
            </a: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zfl.uni-koeln.de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/) I</a:t>
            </a:r>
            <a:endParaRPr sz="1682" dirty="0">
              <a:solidFill>
                <a:prstClr val="black"/>
              </a:solidFill>
              <a:latin typeface="Calibri"/>
              <a:cs typeface="Arial"/>
            </a:endParaRPr>
          </a:p>
          <a:p>
            <a:pPr defTabSz="854518">
              <a:defRPr/>
            </a:pP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CC BY SA 4.0 (https://</a:t>
            </a: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creativecommons.org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/</a:t>
            </a: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licenses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/</a:t>
            </a:r>
            <a:r>
              <a:rPr lang="de-DE" sz="747" dirty="0" err="1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by-sa</a:t>
            </a:r>
            <a:r>
              <a:rPr lang="de-DE" sz="747" dirty="0">
                <a:solidFill>
                  <a:prstClr val="white">
                    <a:lumMod val="65000"/>
                  </a:prstClr>
                </a:solidFill>
                <a:latin typeface="Open Sans"/>
                <a:ea typeface="Open Sans"/>
                <a:cs typeface="Open Sans"/>
              </a:rPr>
              <a:t>/4.0/)</a:t>
            </a:r>
            <a:endParaRPr sz="1682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2220686" y="7315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50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0</TotalTime>
  <Words>23</Words>
  <Application>Microsoft Macintosh PowerPoint</Application>
  <DocSecurity>0</DocSecurity>
  <PresentationFormat>Bildschirmpräsentation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Open Sans</vt:lpstr>
      <vt:lpstr>Arial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Chevron Equalizer</dc:title>
  <dc:subject/>
  <dc:creator>PresentationGO.com</dc:creator>
  <cp:keywords/>
  <dc:description>© Copyright PresentationGO.com</dc:description>
  <cp:lastModifiedBy>Mechthild Wiesmann</cp:lastModifiedBy>
  <cp:revision>71</cp:revision>
  <dcterms:created xsi:type="dcterms:W3CDTF">2014-11-26T05:14:11Z</dcterms:created>
  <dcterms:modified xsi:type="dcterms:W3CDTF">2021-08-31T11:37:58Z</dcterms:modified>
  <cp:category>Charts &amp; Diagrams</cp:category>
  <dc:identifier/>
  <cp:contentStatus/>
  <dc:language/>
  <cp:version/>
</cp:coreProperties>
</file>